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8"/>
  </p:notesMasterIdLst>
  <p:sldIdLst>
    <p:sldId id="256" r:id="rId2"/>
    <p:sldId id="279" r:id="rId3"/>
    <p:sldId id="257" r:id="rId4"/>
    <p:sldId id="258" r:id="rId5"/>
    <p:sldId id="260" r:id="rId6"/>
    <p:sldId id="278" r:id="rId7"/>
    <p:sldId id="262" r:id="rId8"/>
    <p:sldId id="277" r:id="rId9"/>
    <p:sldId id="266" r:id="rId10"/>
    <p:sldId id="267" r:id="rId11"/>
    <p:sldId id="263" r:id="rId12"/>
    <p:sldId id="274" r:id="rId13"/>
    <p:sldId id="280" r:id="rId14"/>
    <p:sldId id="271"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E0647-AEAA-CA11-F1BA-B1C24D0A25AD}" v="294" dt="2023-08-20T06:42:20.422"/>
    <p1510:client id="{1F804F19-E73E-42A5-B155-44EA47714D62}" v="3805" dt="2023-08-20T06:10:07.585"/>
    <p1510:client id="{39C00A3D-E870-C4EB-E4E4-7128E3C33F36}" v="198" dt="2023-08-20T06:12:37.095"/>
    <p1510:client id="{55B4E68A-3424-ED30-4FAD-900A78F321D6}" v="208" dt="2023-08-20T06:31:34.092"/>
    <p1510:client id="{806D5EA6-2248-95AE-3DEF-617BEE453761}" v="601" dt="2023-08-20T05:57:19.707"/>
    <p1510:client id="{A4C5BB7B-7113-44B6-9819-317386DFBC04}" v="824" dt="2023-08-20T06:01:29.964"/>
    <p1510:client id="{E5431765-C418-4A03-B076-481D566C941C}" v="1651" dt="2023-08-20T05:34:15.822"/>
    <p1510:client id="{F3618BD8-B284-441F-AC81-28607557A517}" v="35" dt="2023-08-20T06:30:10.9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4A17D4-8E62-4FF9-92B1-A1DD13A7301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ECF2ABD-C94A-4936-9C3B-BF7F217D387D}">
      <dgm:prSet/>
      <dgm:spPr/>
      <dgm:t>
        <a:bodyPr/>
        <a:lstStyle/>
        <a:p>
          <a:pPr>
            <a:lnSpc>
              <a:spcPct val="100000"/>
            </a:lnSpc>
          </a:pPr>
          <a:r>
            <a:rPr lang="en-GB" b="0"/>
            <a:t>A </a:t>
          </a:r>
          <a:r>
            <a:rPr lang="en-GB" b="1"/>
            <a:t>map </a:t>
          </a:r>
          <a:r>
            <a:rPr lang="en-GB" b="0">
              <a:latin typeface="Calibri Light" panose="020F0302020204030204"/>
            </a:rPr>
            <a:t>of</a:t>
          </a:r>
          <a:r>
            <a:rPr lang="en-GB" b="0"/>
            <a:t> </a:t>
          </a:r>
          <a:r>
            <a:rPr lang="en-GB" b="0">
              <a:latin typeface="Calibri Light" panose="020F0302020204030204"/>
            </a:rPr>
            <a:t>current ready hotspots for charging stations based on datasets</a:t>
          </a:r>
          <a:endParaRPr lang="en-GB" b="0"/>
        </a:p>
      </dgm:t>
    </dgm:pt>
    <dgm:pt modelId="{66AFF0E3-DA9D-4380-9C01-D5A3F62F29FB}" type="parTrans" cxnId="{7F3F5F06-D0A3-4F9E-8206-7051E41F0819}">
      <dgm:prSet/>
      <dgm:spPr/>
      <dgm:t>
        <a:bodyPr/>
        <a:lstStyle/>
        <a:p>
          <a:endParaRPr lang="en-US"/>
        </a:p>
      </dgm:t>
    </dgm:pt>
    <dgm:pt modelId="{4E3C5866-A7A7-4942-B8A9-6A43D7D953CD}" type="sibTrans" cxnId="{7F3F5F06-D0A3-4F9E-8206-7051E41F0819}">
      <dgm:prSet/>
      <dgm:spPr/>
      <dgm:t>
        <a:bodyPr/>
        <a:lstStyle/>
        <a:p>
          <a:endParaRPr lang="en-US"/>
        </a:p>
      </dgm:t>
    </dgm:pt>
    <dgm:pt modelId="{1F1C9024-C117-4111-90CA-5C59AFB72314}">
      <dgm:prSet/>
      <dgm:spPr/>
      <dgm:t>
        <a:bodyPr/>
        <a:lstStyle/>
        <a:p>
          <a:pPr>
            <a:lnSpc>
              <a:spcPct val="100000"/>
            </a:lnSpc>
          </a:pPr>
          <a:r>
            <a:rPr lang="en-GB" b="0">
              <a:latin typeface="Calibri Light" panose="020F0302020204030204"/>
            </a:rPr>
            <a:t>An</a:t>
          </a:r>
          <a:r>
            <a:rPr lang="en-GB" b="0"/>
            <a:t> </a:t>
          </a:r>
          <a:r>
            <a:rPr lang="en-GB" b="1"/>
            <a:t>app </a:t>
          </a:r>
          <a:r>
            <a:rPr lang="en-GB" b="0"/>
            <a:t>used to collect data on </a:t>
          </a:r>
          <a:r>
            <a:rPr lang="en-GB" b="0">
              <a:latin typeface="Calibri Light" panose="020F0302020204030204"/>
            </a:rPr>
            <a:t>EV driver</a:t>
          </a:r>
          <a:r>
            <a:rPr lang="en-GB" b="0"/>
            <a:t> behaviours </a:t>
          </a:r>
          <a:r>
            <a:rPr lang="en-GB" b="0">
              <a:latin typeface="Calibri Light" panose="020F0302020204030204"/>
            </a:rPr>
            <a:t>whilst</a:t>
          </a:r>
          <a:r>
            <a:rPr lang="en-GB" b="0"/>
            <a:t> enhancing the </a:t>
          </a:r>
          <a:r>
            <a:rPr lang="en-GB" b="0">
              <a:latin typeface="Calibri Light" panose="020F0302020204030204"/>
            </a:rPr>
            <a:t>EV owner experience</a:t>
          </a:r>
          <a:endParaRPr lang="en-US" b="0"/>
        </a:p>
      </dgm:t>
    </dgm:pt>
    <dgm:pt modelId="{01C4D656-8F9F-4758-AF7E-343E5CF8B930}" type="parTrans" cxnId="{EFD9BC65-185E-4449-A1F2-26517EC58E8E}">
      <dgm:prSet/>
      <dgm:spPr/>
      <dgm:t>
        <a:bodyPr/>
        <a:lstStyle/>
        <a:p>
          <a:endParaRPr lang="en-US"/>
        </a:p>
      </dgm:t>
    </dgm:pt>
    <dgm:pt modelId="{13F701FE-D992-478D-8012-A0A3AF0D05D5}" type="sibTrans" cxnId="{EFD9BC65-185E-4449-A1F2-26517EC58E8E}">
      <dgm:prSet/>
      <dgm:spPr/>
      <dgm:t>
        <a:bodyPr/>
        <a:lstStyle/>
        <a:p>
          <a:endParaRPr lang="en-US"/>
        </a:p>
      </dgm:t>
    </dgm:pt>
    <dgm:pt modelId="{FF979CBE-C205-43D6-B594-6EA435700282}" type="pres">
      <dgm:prSet presAssocID="{044A17D4-8E62-4FF9-92B1-A1DD13A7301F}" presName="root" presStyleCnt="0">
        <dgm:presLayoutVars>
          <dgm:dir/>
          <dgm:resizeHandles val="exact"/>
        </dgm:presLayoutVars>
      </dgm:prSet>
      <dgm:spPr/>
    </dgm:pt>
    <dgm:pt modelId="{FB2580C9-AEA7-47B2-A628-D0337D59675D}" type="pres">
      <dgm:prSet presAssocID="{1ECF2ABD-C94A-4936-9C3B-BF7F217D387D}" presName="compNode" presStyleCnt="0"/>
      <dgm:spPr/>
    </dgm:pt>
    <dgm:pt modelId="{CA7011E1-425E-4CDD-81D0-6A8223B97C63}" type="pres">
      <dgm:prSet presAssocID="{1ECF2ABD-C94A-4936-9C3B-BF7F217D387D}" presName="bgRect" presStyleLbl="bgShp" presStyleIdx="0" presStyleCnt="2"/>
      <dgm:spPr/>
    </dgm:pt>
    <dgm:pt modelId="{C7D1C820-1AAC-4AB1-9E98-B92EEE756D8A}" type="pres">
      <dgm:prSet presAssocID="{1ECF2ABD-C94A-4936-9C3B-BF7F217D387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AEE83FD-B7EA-42FB-8081-3A4A369590BD}" type="pres">
      <dgm:prSet presAssocID="{1ECF2ABD-C94A-4936-9C3B-BF7F217D387D}" presName="spaceRect" presStyleCnt="0"/>
      <dgm:spPr/>
    </dgm:pt>
    <dgm:pt modelId="{285F72D1-8F0E-4813-9ACD-8E7BBA1D4B4B}" type="pres">
      <dgm:prSet presAssocID="{1ECF2ABD-C94A-4936-9C3B-BF7F217D387D}" presName="parTx" presStyleLbl="revTx" presStyleIdx="0" presStyleCnt="2">
        <dgm:presLayoutVars>
          <dgm:chMax val="0"/>
          <dgm:chPref val="0"/>
        </dgm:presLayoutVars>
      </dgm:prSet>
      <dgm:spPr/>
    </dgm:pt>
    <dgm:pt modelId="{64E2D421-CE99-46E8-9C29-6809402A2254}" type="pres">
      <dgm:prSet presAssocID="{4E3C5866-A7A7-4942-B8A9-6A43D7D953CD}" presName="sibTrans" presStyleCnt="0"/>
      <dgm:spPr/>
    </dgm:pt>
    <dgm:pt modelId="{6E96E2D7-20C8-4203-8786-705C98A8349C}" type="pres">
      <dgm:prSet presAssocID="{1F1C9024-C117-4111-90CA-5C59AFB72314}" presName="compNode" presStyleCnt="0"/>
      <dgm:spPr/>
    </dgm:pt>
    <dgm:pt modelId="{5A52BC01-E317-4AEC-950C-39E00389EED7}" type="pres">
      <dgm:prSet presAssocID="{1F1C9024-C117-4111-90CA-5C59AFB72314}" presName="bgRect" presStyleLbl="bgShp" presStyleIdx="1" presStyleCnt="2"/>
      <dgm:spPr/>
    </dgm:pt>
    <dgm:pt modelId="{4DA31DB5-8221-41B3-A5AD-4FFEC6232181}" type="pres">
      <dgm:prSet presAssocID="{1F1C9024-C117-4111-90CA-5C59AFB723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71B6BCEE-AA0B-46BB-95DD-2DC6FEF904E1}" type="pres">
      <dgm:prSet presAssocID="{1F1C9024-C117-4111-90CA-5C59AFB72314}" presName="spaceRect" presStyleCnt="0"/>
      <dgm:spPr/>
    </dgm:pt>
    <dgm:pt modelId="{5E295E45-75CA-4E1F-BD66-CDEB6AED3A2A}" type="pres">
      <dgm:prSet presAssocID="{1F1C9024-C117-4111-90CA-5C59AFB72314}" presName="parTx" presStyleLbl="revTx" presStyleIdx="1" presStyleCnt="2">
        <dgm:presLayoutVars>
          <dgm:chMax val="0"/>
          <dgm:chPref val="0"/>
        </dgm:presLayoutVars>
      </dgm:prSet>
      <dgm:spPr/>
    </dgm:pt>
  </dgm:ptLst>
  <dgm:cxnLst>
    <dgm:cxn modelId="{7F3F5F06-D0A3-4F9E-8206-7051E41F0819}" srcId="{044A17D4-8E62-4FF9-92B1-A1DD13A7301F}" destId="{1ECF2ABD-C94A-4936-9C3B-BF7F217D387D}" srcOrd="0" destOrd="0" parTransId="{66AFF0E3-DA9D-4380-9C01-D5A3F62F29FB}" sibTransId="{4E3C5866-A7A7-4942-B8A9-6A43D7D953CD}"/>
    <dgm:cxn modelId="{3F2B7545-F81E-40A4-B100-32F1773A24C1}" type="presOf" srcId="{044A17D4-8E62-4FF9-92B1-A1DD13A7301F}" destId="{FF979CBE-C205-43D6-B594-6EA435700282}" srcOrd="0" destOrd="0" presId="urn:microsoft.com/office/officeart/2018/2/layout/IconVerticalSolidList"/>
    <dgm:cxn modelId="{EFD9BC65-185E-4449-A1F2-26517EC58E8E}" srcId="{044A17D4-8E62-4FF9-92B1-A1DD13A7301F}" destId="{1F1C9024-C117-4111-90CA-5C59AFB72314}" srcOrd="1" destOrd="0" parTransId="{01C4D656-8F9F-4758-AF7E-343E5CF8B930}" sibTransId="{13F701FE-D992-478D-8012-A0A3AF0D05D5}"/>
    <dgm:cxn modelId="{4F81E8AA-BACA-461E-86DF-4BDEE854E479}" type="presOf" srcId="{1F1C9024-C117-4111-90CA-5C59AFB72314}" destId="{5E295E45-75CA-4E1F-BD66-CDEB6AED3A2A}" srcOrd="0" destOrd="0" presId="urn:microsoft.com/office/officeart/2018/2/layout/IconVerticalSolidList"/>
    <dgm:cxn modelId="{16F2F6CE-9DD4-4EAE-8429-BECB66D0A710}" type="presOf" srcId="{1ECF2ABD-C94A-4936-9C3B-BF7F217D387D}" destId="{285F72D1-8F0E-4813-9ACD-8E7BBA1D4B4B}" srcOrd="0" destOrd="0" presId="urn:microsoft.com/office/officeart/2018/2/layout/IconVerticalSolidList"/>
    <dgm:cxn modelId="{67D52905-AC6B-48F7-BADF-878F7324B614}" type="presParOf" srcId="{FF979CBE-C205-43D6-B594-6EA435700282}" destId="{FB2580C9-AEA7-47B2-A628-D0337D59675D}" srcOrd="0" destOrd="0" presId="urn:microsoft.com/office/officeart/2018/2/layout/IconVerticalSolidList"/>
    <dgm:cxn modelId="{461396AD-4C45-4C74-97F7-7C5AA52FEB3A}" type="presParOf" srcId="{FB2580C9-AEA7-47B2-A628-D0337D59675D}" destId="{CA7011E1-425E-4CDD-81D0-6A8223B97C63}" srcOrd="0" destOrd="0" presId="urn:microsoft.com/office/officeart/2018/2/layout/IconVerticalSolidList"/>
    <dgm:cxn modelId="{8E7A84DA-DE91-4649-AB05-A8F5583A2E84}" type="presParOf" srcId="{FB2580C9-AEA7-47B2-A628-D0337D59675D}" destId="{C7D1C820-1AAC-4AB1-9E98-B92EEE756D8A}" srcOrd="1" destOrd="0" presId="urn:microsoft.com/office/officeart/2018/2/layout/IconVerticalSolidList"/>
    <dgm:cxn modelId="{C402893D-B931-4468-B56B-381269F4E2F7}" type="presParOf" srcId="{FB2580C9-AEA7-47B2-A628-D0337D59675D}" destId="{BAEE83FD-B7EA-42FB-8081-3A4A369590BD}" srcOrd="2" destOrd="0" presId="urn:microsoft.com/office/officeart/2018/2/layout/IconVerticalSolidList"/>
    <dgm:cxn modelId="{3986E8C3-CA16-49DB-AD91-FE86EB816256}" type="presParOf" srcId="{FB2580C9-AEA7-47B2-A628-D0337D59675D}" destId="{285F72D1-8F0E-4813-9ACD-8E7BBA1D4B4B}" srcOrd="3" destOrd="0" presId="urn:microsoft.com/office/officeart/2018/2/layout/IconVerticalSolidList"/>
    <dgm:cxn modelId="{19A8B683-DC58-4E63-8E6A-5317F5CFB0AA}" type="presParOf" srcId="{FF979CBE-C205-43D6-B594-6EA435700282}" destId="{64E2D421-CE99-46E8-9C29-6809402A2254}" srcOrd="1" destOrd="0" presId="urn:microsoft.com/office/officeart/2018/2/layout/IconVerticalSolidList"/>
    <dgm:cxn modelId="{C1FCCFE4-C5B5-41B3-AA8B-9C22B551B7DD}" type="presParOf" srcId="{FF979CBE-C205-43D6-B594-6EA435700282}" destId="{6E96E2D7-20C8-4203-8786-705C98A8349C}" srcOrd="2" destOrd="0" presId="urn:microsoft.com/office/officeart/2018/2/layout/IconVerticalSolidList"/>
    <dgm:cxn modelId="{CBBEA760-43E9-4C40-988E-B6862235AB15}" type="presParOf" srcId="{6E96E2D7-20C8-4203-8786-705C98A8349C}" destId="{5A52BC01-E317-4AEC-950C-39E00389EED7}" srcOrd="0" destOrd="0" presId="urn:microsoft.com/office/officeart/2018/2/layout/IconVerticalSolidList"/>
    <dgm:cxn modelId="{7935873B-6049-4185-AB09-DD8AE92227DA}" type="presParOf" srcId="{6E96E2D7-20C8-4203-8786-705C98A8349C}" destId="{4DA31DB5-8221-41B3-A5AD-4FFEC6232181}" srcOrd="1" destOrd="0" presId="urn:microsoft.com/office/officeart/2018/2/layout/IconVerticalSolidList"/>
    <dgm:cxn modelId="{272CF52E-8A87-482B-9771-A5C777E1D481}" type="presParOf" srcId="{6E96E2D7-20C8-4203-8786-705C98A8349C}" destId="{71B6BCEE-AA0B-46BB-95DD-2DC6FEF904E1}" srcOrd="2" destOrd="0" presId="urn:microsoft.com/office/officeart/2018/2/layout/IconVerticalSolidList"/>
    <dgm:cxn modelId="{674735C0-F90E-4AED-A59A-0B6432287E37}" type="presParOf" srcId="{6E96E2D7-20C8-4203-8786-705C98A8349C}" destId="{5E295E45-75CA-4E1F-BD66-CDEB6AED3A2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5A091-651A-49F6-AD12-11BBB2EA175D}" type="doc">
      <dgm:prSet loTypeId="urn:microsoft.com/office/officeart/2005/8/layout/default" loCatId="list" qsTypeId="urn:microsoft.com/office/officeart/2005/8/quickstyle/simple5" qsCatId="simple" csTypeId="urn:microsoft.com/office/officeart/2005/8/colors/accent6_2" csCatId="accent6" phldr="1"/>
      <dgm:spPr/>
      <dgm:t>
        <a:bodyPr/>
        <a:lstStyle/>
        <a:p>
          <a:endParaRPr lang="en-US"/>
        </a:p>
      </dgm:t>
    </dgm:pt>
    <dgm:pt modelId="{EAD5A48F-AE4E-439D-AA19-D897225F2F76}">
      <dgm:prSet phldr="0"/>
      <dgm:spPr/>
      <dgm:t>
        <a:bodyPr/>
        <a:lstStyle/>
        <a:p>
          <a:pPr algn="l" rtl="0"/>
          <a:r>
            <a:rPr lang="en-US" b="0">
              <a:latin typeface="Arial"/>
              <a:cs typeface="Arial"/>
            </a:rPr>
            <a:t>EV Vehicle Growth Done</a:t>
          </a:r>
        </a:p>
      </dgm:t>
    </dgm:pt>
    <dgm:pt modelId="{5BBA26F4-4667-4359-8F2E-3A5F73E5869F}" type="parTrans" cxnId="{27CF2D76-066F-45CD-9F14-25B5636DA28D}">
      <dgm:prSet/>
      <dgm:spPr/>
    </dgm:pt>
    <dgm:pt modelId="{099FAA55-D4D0-43AD-BD8F-DD0136516FBA}" type="sibTrans" cxnId="{27CF2D76-066F-45CD-9F14-25B5636DA28D}">
      <dgm:prSet/>
      <dgm:spPr/>
    </dgm:pt>
    <dgm:pt modelId="{75F70C99-BC31-43D4-8CA4-744D4405BFB5}">
      <dgm:prSet phldr="0"/>
      <dgm:spPr/>
      <dgm:t>
        <a:bodyPr/>
        <a:lstStyle/>
        <a:p>
          <a:pPr algn="l" rtl="0"/>
          <a:r>
            <a:rPr lang="en-US" b="0">
              <a:latin typeface="Arial"/>
              <a:cs typeface="Arial"/>
            </a:rPr>
            <a:t>Population Density</a:t>
          </a:r>
        </a:p>
      </dgm:t>
    </dgm:pt>
    <dgm:pt modelId="{FF7CDA0E-CDDE-4497-84F9-55EF2BDDC076}" type="parTrans" cxnId="{26773FDC-1DEC-49D5-9751-0BD91B7774FA}">
      <dgm:prSet/>
      <dgm:spPr/>
    </dgm:pt>
    <dgm:pt modelId="{1DA515FB-4BC3-46AC-87A4-0ECCB30861E3}" type="sibTrans" cxnId="{26773FDC-1DEC-49D5-9751-0BD91B7774FA}">
      <dgm:prSet/>
      <dgm:spPr/>
    </dgm:pt>
    <dgm:pt modelId="{45BE436E-2E6A-480F-A044-5A4B44A77C8D}">
      <dgm:prSet phldr="0"/>
      <dgm:spPr/>
      <dgm:t>
        <a:bodyPr/>
        <a:lstStyle/>
        <a:p>
          <a:pPr algn="l" rtl="0"/>
          <a:r>
            <a:rPr lang="en-US" b="0">
              <a:latin typeface="Arial"/>
              <a:cs typeface="Arial"/>
            </a:rPr>
            <a:t>Earning Capacity Per </a:t>
          </a:r>
        </a:p>
      </dgm:t>
    </dgm:pt>
    <dgm:pt modelId="{22AE4542-3B99-4357-B129-EF944A956CBF}" type="parTrans" cxnId="{EAA8AFB9-79C6-4B92-8B7B-D9DE176A94AD}">
      <dgm:prSet/>
      <dgm:spPr/>
    </dgm:pt>
    <dgm:pt modelId="{7BF0BE29-7289-4DB4-B6A1-BEEAED8DAD13}" type="sibTrans" cxnId="{EAA8AFB9-79C6-4B92-8B7B-D9DE176A94AD}">
      <dgm:prSet/>
      <dgm:spPr/>
    </dgm:pt>
    <dgm:pt modelId="{EA8626D7-2EB2-42A9-AFEC-43F3682F88C5}">
      <dgm:prSet phldr="0"/>
      <dgm:spPr/>
      <dgm:t>
        <a:bodyPr/>
        <a:lstStyle/>
        <a:p>
          <a:pPr algn="l" rtl="0"/>
          <a:r>
            <a:rPr lang="en-US" b="0">
              <a:latin typeface="Arial"/>
              <a:cs typeface="Arial"/>
            </a:rPr>
            <a:t>Power Grid Network Support</a:t>
          </a:r>
        </a:p>
      </dgm:t>
    </dgm:pt>
    <dgm:pt modelId="{7382B026-897D-4A2F-B08A-567CACDC8351}" type="parTrans" cxnId="{0DEA4108-E163-4A9E-B084-4C209F04FAC1}">
      <dgm:prSet/>
      <dgm:spPr/>
    </dgm:pt>
    <dgm:pt modelId="{83E8A24C-E305-45C9-BB56-2649302A307D}" type="sibTrans" cxnId="{0DEA4108-E163-4A9E-B084-4C209F04FAC1}">
      <dgm:prSet/>
      <dgm:spPr/>
    </dgm:pt>
    <dgm:pt modelId="{A181A0EF-5367-4507-8741-CF0563295BC3}">
      <dgm:prSet phldr="0"/>
      <dgm:spPr/>
      <dgm:t>
        <a:bodyPr/>
        <a:lstStyle/>
        <a:p>
          <a:pPr algn="l" rtl="0"/>
          <a:r>
            <a:rPr lang="en-US" b="0">
              <a:latin typeface="Arial"/>
              <a:cs typeface="Arial"/>
            </a:rPr>
            <a:t>Interstate Travel / Long Distance travel</a:t>
          </a:r>
        </a:p>
      </dgm:t>
    </dgm:pt>
    <dgm:pt modelId="{D9BF9795-CEB1-4313-9AB1-3037D7F15386}" type="parTrans" cxnId="{E4FE7C86-23BC-459E-A277-2AC701833CE5}">
      <dgm:prSet/>
      <dgm:spPr/>
    </dgm:pt>
    <dgm:pt modelId="{87417EC7-06A5-407F-818E-2C206436F18A}" type="sibTrans" cxnId="{E4FE7C86-23BC-459E-A277-2AC701833CE5}">
      <dgm:prSet/>
      <dgm:spPr/>
    </dgm:pt>
    <dgm:pt modelId="{C4E929C4-315A-46EC-8E72-EB35A6036860}">
      <dgm:prSet phldr="0"/>
      <dgm:spPr/>
      <dgm:t>
        <a:bodyPr/>
        <a:lstStyle/>
        <a:p>
          <a:pPr algn="l" rtl="0"/>
          <a:r>
            <a:rPr lang="en-US" b="0">
              <a:latin typeface="Arial"/>
              <a:cs typeface="Arial"/>
            </a:rPr>
            <a:t>Access to Utilities</a:t>
          </a:r>
        </a:p>
      </dgm:t>
    </dgm:pt>
    <dgm:pt modelId="{47CA8AA7-F2D6-4C12-B3A0-CC2830A48EA4}" type="parTrans" cxnId="{EA82749D-84E3-4CF2-9CA4-06E36C167B4B}">
      <dgm:prSet/>
      <dgm:spPr/>
    </dgm:pt>
    <dgm:pt modelId="{10AA04FF-F051-4C0C-A13F-34F409AEA7B0}" type="sibTrans" cxnId="{EA82749D-84E3-4CF2-9CA4-06E36C167B4B}">
      <dgm:prSet/>
      <dgm:spPr/>
    </dgm:pt>
    <dgm:pt modelId="{ED910347-6250-44A7-A912-66D71109CBC3}">
      <dgm:prSet phldr="0"/>
      <dgm:spPr/>
      <dgm:t>
        <a:bodyPr/>
        <a:lstStyle/>
        <a:p>
          <a:pPr algn="l"/>
          <a:r>
            <a:rPr lang="en-US" b="0">
              <a:latin typeface="Arial"/>
              <a:cs typeface="Arial"/>
            </a:rPr>
            <a:t>Safer and Well Lit</a:t>
          </a:r>
        </a:p>
      </dgm:t>
    </dgm:pt>
    <dgm:pt modelId="{55ADEB8A-839E-41F5-9900-EA36C355EBA8}" type="parTrans" cxnId="{921787A0-B794-46D9-BC39-74CD4F2A2A72}">
      <dgm:prSet/>
      <dgm:spPr/>
    </dgm:pt>
    <dgm:pt modelId="{3AE6ED34-BB0B-49E5-9795-9AFA7EF58D8C}" type="sibTrans" cxnId="{921787A0-B794-46D9-BC39-74CD4F2A2A72}">
      <dgm:prSet/>
      <dgm:spPr/>
    </dgm:pt>
    <dgm:pt modelId="{78256FE2-2C9A-4B68-8873-B8754FA43B4D}">
      <dgm:prSet phldr="0"/>
      <dgm:spPr/>
      <dgm:t>
        <a:bodyPr/>
        <a:lstStyle/>
        <a:p>
          <a:pPr algn="l" rtl="0"/>
          <a:r>
            <a:rPr lang="en-US" b="0">
              <a:latin typeface="Arial"/>
              <a:cs typeface="Arial"/>
            </a:rPr>
            <a:t>Current EV chargers’ Density / Network available / EVs per Charging Station</a:t>
          </a:r>
        </a:p>
      </dgm:t>
    </dgm:pt>
    <dgm:pt modelId="{3D6E021E-8474-4C44-91AF-C3E865E5B43F}" type="parTrans" cxnId="{90088A68-7C79-42CA-8292-001172DC46CD}">
      <dgm:prSet/>
      <dgm:spPr/>
    </dgm:pt>
    <dgm:pt modelId="{CC1B2D7D-47A3-48DB-A2F9-C9557CA130F6}" type="sibTrans" cxnId="{90088A68-7C79-42CA-8292-001172DC46CD}">
      <dgm:prSet/>
      <dgm:spPr/>
    </dgm:pt>
    <dgm:pt modelId="{9211B93F-1834-4F1F-A3A6-6C5239DB6AF2}">
      <dgm:prSet phldr="0"/>
      <dgm:spPr/>
      <dgm:t>
        <a:bodyPr/>
        <a:lstStyle/>
        <a:p>
          <a:pPr algn="l"/>
          <a:r>
            <a:rPr lang="en-US" b="0">
              <a:latin typeface="Arial"/>
              <a:cs typeface="Arial"/>
            </a:rPr>
            <a:t>Data from </a:t>
          </a:r>
          <a:r>
            <a:rPr lang="en-US" b="0" err="1">
              <a:latin typeface="Arial"/>
              <a:cs typeface="Arial"/>
            </a:rPr>
            <a:t>ChargeIt</a:t>
          </a:r>
          <a:r>
            <a:rPr lang="en-US" b="0">
              <a:latin typeface="Arial"/>
              <a:cs typeface="Arial"/>
            </a:rPr>
            <a:t> app for EV Driver </a:t>
          </a:r>
          <a:r>
            <a:rPr lang="en-US" b="0" err="1">
              <a:latin typeface="Arial"/>
              <a:cs typeface="Arial"/>
            </a:rPr>
            <a:t>Behaviour</a:t>
          </a:r>
          <a:endParaRPr lang="en-US" b="0" err="1"/>
        </a:p>
      </dgm:t>
    </dgm:pt>
    <dgm:pt modelId="{AAAD68EF-2535-4A6F-8A9B-BFE0DCD8C32C}" type="parTrans" cxnId="{25A91CD2-7DEE-49FB-A001-03CEC3ECC9EC}">
      <dgm:prSet/>
      <dgm:spPr/>
    </dgm:pt>
    <dgm:pt modelId="{BF17BE9A-76E1-4AA6-96C0-4355CC05EC00}" type="sibTrans" cxnId="{25A91CD2-7DEE-49FB-A001-03CEC3ECC9EC}">
      <dgm:prSet/>
      <dgm:spPr/>
    </dgm:pt>
    <dgm:pt modelId="{3E01C23A-6237-44C1-A9FE-73F56CB5E941}">
      <dgm:prSet phldr="0"/>
      <dgm:spPr/>
      <dgm:t>
        <a:bodyPr/>
        <a:lstStyle/>
        <a:p>
          <a:pPr algn="l" rtl="0"/>
          <a:r>
            <a:rPr lang="en-US" b="0">
              <a:latin typeface="Arial"/>
              <a:cs typeface="Arial"/>
            </a:rPr>
            <a:t>Sustainable Power Sources (renewable or accessible)</a:t>
          </a:r>
        </a:p>
      </dgm:t>
    </dgm:pt>
    <dgm:pt modelId="{122C2C3E-D258-468B-AFFC-74E6D7AABFD3}" type="parTrans" cxnId="{97FA4A84-FFE4-4020-A5B2-5FECD5EC3000}">
      <dgm:prSet/>
      <dgm:spPr/>
    </dgm:pt>
    <dgm:pt modelId="{0B131448-7B71-4B10-AC96-90778E62C7CA}" type="sibTrans" cxnId="{97FA4A84-FFE4-4020-A5B2-5FECD5EC3000}">
      <dgm:prSet/>
      <dgm:spPr/>
    </dgm:pt>
    <dgm:pt modelId="{CFF29D6C-3ACA-4716-B7A1-D13BA3CA6AFA}">
      <dgm:prSet phldr="0"/>
      <dgm:spPr/>
      <dgm:t>
        <a:bodyPr/>
        <a:lstStyle/>
        <a:p>
          <a:pPr algn="l" rtl="0"/>
          <a:r>
            <a:rPr lang="en-US" b="0">
              <a:latin typeface="Arial"/>
              <a:cs typeface="Arial"/>
            </a:rPr>
            <a:t>Regular Maintenance</a:t>
          </a:r>
        </a:p>
      </dgm:t>
    </dgm:pt>
    <dgm:pt modelId="{4172DD3D-DA99-4299-8ADB-DC28EB5CFDF4}" type="parTrans" cxnId="{177B668D-32C8-4A9B-94AB-ACFFC69C2ABE}">
      <dgm:prSet/>
      <dgm:spPr/>
    </dgm:pt>
    <dgm:pt modelId="{ED4A8927-0617-4B22-BF25-AEA5B1D41968}" type="sibTrans" cxnId="{177B668D-32C8-4A9B-94AB-ACFFC69C2ABE}">
      <dgm:prSet/>
      <dgm:spPr/>
    </dgm:pt>
    <dgm:pt modelId="{EF89A33A-9131-4217-985D-B0A4742D14AD}" type="pres">
      <dgm:prSet presAssocID="{4135A091-651A-49F6-AD12-11BBB2EA175D}" presName="diagram" presStyleCnt="0">
        <dgm:presLayoutVars>
          <dgm:dir/>
          <dgm:resizeHandles val="exact"/>
        </dgm:presLayoutVars>
      </dgm:prSet>
      <dgm:spPr/>
    </dgm:pt>
    <dgm:pt modelId="{F0A51329-14B5-426E-9CED-CE7C68AD6FB7}" type="pres">
      <dgm:prSet presAssocID="{EAD5A48F-AE4E-439D-AA19-D897225F2F76}" presName="node" presStyleLbl="node1" presStyleIdx="0" presStyleCnt="11">
        <dgm:presLayoutVars>
          <dgm:bulletEnabled val="1"/>
        </dgm:presLayoutVars>
      </dgm:prSet>
      <dgm:spPr/>
    </dgm:pt>
    <dgm:pt modelId="{3072D859-432A-416B-AFD6-319B6F5D73F9}" type="pres">
      <dgm:prSet presAssocID="{099FAA55-D4D0-43AD-BD8F-DD0136516FBA}" presName="sibTrans" presStyleCnt="0"/>
      <dgm:spPr/>
    </dgm:pt>
    <dgm:pt modelId="{9B032592-F1F6-4D57-A19A-39FD2644CF0D}" type="pres">
      <dgm:prSet presAssocID="{75F70C99-BC31-43D4-8CA4-744D4405BFB5}" presName="node" presStyleLbl="node1" presStyleIdx="1" presStyleCnt="11">
        <dgm:presLayoutVars>
          <dgm:bulletEnabled val="1"/>
        </dgm:presLayoutVars>
      </dgm:prSet>
      <dgm:spPr/>
    </dgm:pt>
    <dgm:pt modelId="{6B1FA351-194D-401E-A089-ED4A08035F71}" type="pres">
      <dgm:prSet presAssocID="{1DA515FB-4BC3-46AC-87A4-0ECCB30861E3}" presName="sibTrans" presStyleCnt="0"/>
      <dgm:spPr/>
    </dgm:pt>
    <dgm:pt modelId="{ACD1D0CE-1DA5-4BCA-819E-5592A62465C6}" type="pres">
      <dgm:prSet presAssocID="{45BE436E-2E6A-480F-A044-5A4B44A77C8D}" presName="node" presStyleLbl="node1" presStyleIdx="2" presStyleCnt="11">
        <dgm:presLayoutVars>
          <dgm:bulletEnabled val="1"/>
        </dgm:presLayoutVars>
      </dgm:prSet>
      <dgm:spPr/>
    </dgm:pt>
    <dgm:pt modelId="{9E0AEEEE-A632-4C54-9B5F-5F6A1ABA7CC6}" type="pres">
      <dgm:prSet presAssocID="{7BF0BE29-7289-4DB4-B6A1-BEEAED8DAD13}" presName="sibTrans" presStyleCnt="0"/>
      <dgm:spPr/>
    </dgm:pt>
    <dgm:pt modelId="{536ACC36-E204-48BE-B911-3B0FBC57213B}" type="pres">
      <dgm:prSet presAssocID="{EA8626D7-2EB2-42A9-AFEC-43F3682F88C5}" presName="node" presStyleLbl="node1" presStyleIdx="3" presStyleCnt="11">
        <dgm:presLayoutVars>
          <dgm:bulletEnabled val="1"/>
        </dgm:presLayoutVars>
      </dgm:prSet>
      <dgm:spPr/>
    </dgm:pt>
    <dgm:pt modelId="{06218370-9067-4160-8A54-065433BA2D5E}" type="pres">
      <dgm:prSet presAssocID="{83E8A24C-E305-45C9-BB56-2649302A307D}" presName="sibTrans" presStyleCnt="0"/>
      <dgm:spPr/>
    </dgm:pt>
    <dgm:pt modelId="{FD0A858A-533A-4DF7-9F93-CD28F3DFF93C}" type="pres">
      <dgm:prSet presAssocID="{A181A0EF-5367-4507-8741-CF0563295BC3}" presName="node" presStyleLbl="node1" presStyleIdx="4" presStyleCnt="11">
        <dgm:presLayoutVars>
          <dgm:bulletEnabled val="1"/>
        </dgm:presLayoutVars>
      </dgm:prSet>
      <dgm:spPr/>
    </dgm:pt>
    <dgm:pt modelId="{E9472115-6A08-45F6-87B7-99B7AE7D11C0}" type="pres">
      <dgm:prSet presAssocID="{87417EC7-06A5-407F-818E-2C206436F18A}" presName="sibTrans" presStyleCnt="0"/>
      <dgm:spPr/>
    </dgm:pt>
    <dgm:pt modelId="{7010F8A8-60C8-471F-8DA1-F41113EAA8BC}" type="pres">
      <dgm:prSet presAssocID="{C4E929C4-315A-46EC-8E72-EB35A6036860}" presName="node" presStyleLbl="node1" presStyleIdx="5" presStyleCnt="11">
        <dgm:presLayoutVars>
          <dgm:bulletEnabled val="1"/>
        </dgm:presLayoutVars>
      </dgm:prSet>
      <dgm:spPr/>
    </dgm:pt>
    <dgm:pt modelId="{9772A3F4-BEF6-4DD0-951D-656FECED2B75}" type="pres">
      <dgm:prSet presAssocID="{10AA04FF-F051-4C0C-A13F-34F409AEA7B0}" presName="sibTrans" presStyleCnt="0"/>
      <dgm:spPr/>
    </dgm:pt>
    <dgm:pt modelId="{C8682594-0BA3-4175-BB86-CAAC43373140}" type="pres">
      <dgm:prSet presAssocID="{ED910347-6250-44A7-A912-66D71109CBC3}" presName="node" presStyleLbl="node1" presStyleIdx="6" presStyleCnt="11">
        <dgm:presLayoutVars>
          <dgm:bulletEnabled val="1"/>
        </dgm:presLayoutVars>
      </dgm:prSet>
      <dgm:spPr/>
    </dgm:pt>
    <dgm:pt modelId="{B58C8907-97D7-4311-9B34-EFAABA95216F}" type="pres">
      <dgm:prSet presAssocID="{3AE6ED34-BB0B-49E5-9795-9AFA7EF58D8C}" presName="sibTrans" presStyleCnt="0"/>
      <dgm:spPr/>
    </dgm:pt>
    <dgm:pt modelId="{D1DAB490-A021-47DC-AA4F-AEB24F0B306E}" type="pres">
      <dgm:prSet presAssocID="{78256FE2-2C9A-4B68-8873-B8754FA43B4D}" presName="node" presStyleLbl="node1" presStyleIdx="7" presStyleCnt="11">
        <dgm:presLayoutVars>
          <dgm:bulletEnabled val="1"/>
        </dgm:presLayoutVars>
      </dgm:prSet>
      <dgm:spPr/>
    </dgm:pt>
    <dgm:pt modelId="{53394EF9-A2B2-4A6A-B8FA-E4F1219E7AB7}" type="pres">
      <dgm:prSet presAssocID="{CC1B2D7D-47A3-48DB-A2F9-C9557CA130F6}" presName="sibTrans" presStyleCnt="0"/>
      <dgm:spPr/>
    </dgm:pt>
    <dgm:pt modelId="{EACC2025-449B-4D6F-A739-893BF06B0360}" type="pres">
      <dgm:prSet presAssocID="{9211B93F-1834-4F1F-A3A6-6C5239DB6AF2}" presName="node" presStyleLbl="node1" presStyleIdx="8" presStyleCnt="11">
        <dgm:presLayoutVars>
          <dgm:bulletEnabled val="1"/>
        </dgm:presLayoutVars>
      </dgm:prSet>
      <dgm:spPr/>
    </dgm:pt>
    <dgm:pt modelId="{997B96C8-D0AF-428B-8B73-35F484D72DCB}" type="pres">
      <dgm:prSet presAssocID="{BF17BE9A-76E1-4AA6-96C0-4355CC05EC00}" presName="sibTrans" presStyleCnt="0"/>
      <dgm:spPr/>
    </dgm:pt>
    <dgm:pt modelId="{7513F126-47C7-448A-8410-6843AF47DBCA}" type="pres">
      <dgm:prSet presAssocID="{3E01C23A-6237-44C1-A9FE-73F56CB5E941}" presName="node" presStyleLbl="node1" presStyleIdx="9" presStyleCnt="11">
        <dgm:presLayoutVars>
          <dgm:bulletEnabled val="1"/>
        </dgm:presLayoutVars>
      </dgm:prSet>
      <dgm:spPr/>
    </dgm:pt>
    <dgm:pt modelId="{454C6A4B-E4CF-4A75-9185-FE6F2CF8DF10}" type="pres">
      <dgm:prSet presAssocID="{0B131448-7B71-4B10-AC96-90778E62C7CA}" presName="sibTrans" presStyleCnt="0"/>
      <dgm:spPr/>
    </dgm:pt>
    <dgm:pt modelId="{0A942380-BFDF-452E-8BEC-6E26BBF00303}" type="pres">
      <dgm:prSet presAssocID="{CFF29D6C-3ACA-4716-B7A1-D13BA3CA6AFA}" presName="node" presStyleLbl="node1" presStyleIdx="10" presStyleCnt="11">
        <dgm:presLayoutVars>
          <dgm:bulletEnabled val="1"/>
        </dgm:presLayoutVars>
      </dgm:prSet>
      <dgm:spPr/>
    </dgm:pt>
  </dgm:ptLst>
  <dgm:cxnLst>
    <dgm:cxn modelId="{ABDFD100-6C69-4950-9642-B2D89CEA49C5}" type="presOf" srcId="{EAD5A48F-AE4E-439D-AA19-D897225F2F76}" destId="{F0A51329-14B5-426E-9CED-CE7C68AD6FB7}" srcOrd="0" destOrd="0" presId="urn:microsoft.com/office/officeart/2005/8/layout/default"/>
    <dgm:cxn modelId="{57F04607-D9E2-4933-AD02-CDA0C0EF4C72}" type="presOf" srcId="{CFF29D6C-3ACA-4716-B7A1-D13BA3CA6AFA}" destId="{0A942380-BFDF-452E-8BEC-6E26BBF00303}" srcOrd="0" destOrd="0" presId="urn:microsoft.com/office/officeart/2005/8/layout/default"/>
    <dgm:cxn modelId="{0DEA4108-E163-4A9E-B084-4C209F04FAC1}" srcId="{4135A091-651A-49F6-AD12-11BBB2EA175D}" destId="{EA8626D7-2EB2-42A9-AFEC-43F3682F88C5}" srcOrd="3" destOrd="0" parTransId="{7382B026-897D-4A2F-B08A-567CACDC8351}" sibTransId="{83E8A24C-E305-45C9-BB56-2649302A307D}"/>
    <dgm:cxn modelId="{8523610C-E15F-409C-93A9-FB34D2EB109B}" type="presOf" srcId="{75F70C99-BC31-43D4-8CA4-744D4405BFB5}" destId="{9B032592-F1F6-4D57-A19A-39FD2644CF0D}" srcOrd="0" destOrd="0" presId="urn:microsoft.com/office/officeart/2005/8/layout/default"/>
    <dgm:cxn modelId="{20C27F5C-8892-4948-8111-7D172013B8CA}" type="presOf" srcId="{4135A091-651A-49F6-AD12-11BBB2EA175D}" destId="{EF89A33A-9131-4217-985D-B0A4742D14AD}" srcOrd="0" destOrd="0" presId="urn:microsoft.com/office/officeart/2005/8/layout/default"/>
    <dgm:cxn modelId="{90088A68-7C79-42CA-8292-001172DC46CD}" srcId="{4135A091-651A-49F6-AD12-11BBB2EA175D}" destId="{78256FE2-2C9A-4B68-8873-B8754FA43B4D}" srcOrd="7" destOrd="0" parTransId="{3D6E021E-8474-4C44-91AF-C3E865E5B43F}" sibTransId="{CC1B2D7D-47A3-48DB-A2F9-C9557CA130F6}"/>
    <dgm:cxn modelId="{29B60854-65BD-4E51-9069-3846029A0452}" type="presOf" srcId="{A181A0EF-5367-4507-8741-CF0563295BC3}" destId="{FD0A858A-533A-4DF7-9F93-CD28F3DFF93C}" srcOrd="0" destOrd="0" presId="urn:microsoft.com/office/officeart/2005/8/layout/default"/>
    <dgm:cxn modelId="{27CF2D76-066F-45CD-9F14-25B5636DA28D}" srcId="{4135A091-651A-49F6-AD12-11BBB2EA175D}" destId="{EAD5A48F-AE4E-439D-AA19-D897225F2F76}" srcOrd="0" destOrd="0" parTransId="{5BBA26F4-4667-4359-8F2E-3A5F73E5869F}" sibTransId="{099FAA55-D4D0-43AD-BD8F-DD0136516FBA}"/>
    <dgm:cxn modelId="{A4D9E376-6297-4B53-AE09-803FC82DF5A1}" type="presOf" srcId="{78256FE2-2C9A-4B68-8873-B8754FA43B4D}" destId="{D1DAB490-A021-47DC-AA4F-AEB24F0B306E}" srcOrd="0" destOrd="0" presId="urn:microsoft.com/office/officeart/2005/8/layout/default"/>
    <dgm:cxn modelId="{D2F38579-07D0-4E4B-B18E-0ED344C1F027}" type="presOf" srcId="{45BE436E-2E6A-480F-A044-5A4B44A77C8D}" destId="{ACD1D0CE-1DA5-4BCA-819E-5592A62465C6}" srcOrd="0" destOrd="0" presId="urn:microsoft.com/office/officeart/2005/8/layout/default"/>
    <dgm:cxn modelId="{97FA4A84-FFE4-4020-A5B2-5FECD5EC3000}" srcId="{4135A091-651A-49F6-AD12-11BBB2EA175D}" destId="{3E01C23A-6237-44C1-A9FE-73F56CB5E941}" srcOrd="9" destOrd="0" parTransId="{122C2C3E-D258-468B-AFFC-74E6D7AABFD3}" sibTransId="{0B131448-7B71-4B10-AC96-90778E62C7CA}"/>
    <dgm:cxn modelId="{E4FE7C86-23BC-459E-A277-2AC701833CE5}" srcId="{4135A091-651A-49F6-AD12-11BBB2EA175D}" destId="{A181A0EF-5367-4507-8741-CF0563295BC3}" srcOrd="4" destOrd="0" parTransId="{D9BF9795-CEB1-4313-9AB1-3037D7F15386}" sibTransId="{87417EC7-06A5-407F-818E-2C206436F18A}"/>
    <dgm:cxn modelId="{177B668D-32C8-4A9B-94AB-ACFFC69C2ABE}" srcId="{4135A091-651A-49F6-AD12-11BBB2EA175D}" destId="{CFF29D6C-3ACA-4716-B7A1-D13BA3CA6AFA}" srcOrd="10" destOrd="0" parTransId="{4172DD3D-DA99-4299-8ADB-DC28EB5CFDF4}" sibTransId="{ED4A8927-0617-4B22-BF25-AEA5B1D41968}"/>
    <dgm:cxn modelId="{82819B96-8EB9-472D-B5C0-BDEA06C37A45}" type="presOf" srcId="{ED910347-6250-44A7-A912-66D71109CBC3}" destId="{C8682594-0BA3-4175-BB86-CAAC43373140}" srcOrd="0" destOrd="0" presId="urn:microsoft.com/office/officeart/2005/8/layout/default"/>
    <dgm:cxn modelId="{EA82749D-84E3-4CF2-9CA4-06E36C167B4B}" srcId="{4135A091-651A-49F6-AD12-11BBB2EA175D}" destId="{C4E929C4-315A-46EC-8E72-EB35A6036860}" srcOrd="5" destOrd="0" parTransId="{47CA8AA7-F2D6-4C12-B3A0-CC2830A48EA4}" sibTransId="{10AA04FF-F051-4C0C-A13F-34F409AEA7B0}"/>
    <dgm:cxn modelId="{921787A0-B794-46D9-BC39-74CD4F2A2A72}" srcId="{4135A091-651A-49F6-AD12-11BBB2EA175D}" destId="{ED910347-6250-44A7-A912-66D71109CBC3}" srcOrd="6" destOrd="0" parTransId="{55ADEB8A-839E-41F5-9900-EA36C355EBA8}" sibTransId="{3AE6ED34-BB0B-49E5-9795-9AFA7EF58D8C}"/>
    <dgm:cxn modelId="{72938CA9-59F1-46B7-A2BB-E2006C9B9156}" type="presOf" srcId="{EA8626D7-2EB2-42A9-AFEC-43F3682F88C5}" destId="{536ACC36-E204-48BE-B911-3B0FBC57213B}" srcOrd="0" destOrd="0" presId="urn:microsoft.com/office/officeart/2005/8/layout/default"/>
    <dgm:cxn modelId="{EAA8AFB9-79C6-4B92-8B7B-D9DE176A94AD}" srcId="{4135A091-651A-49F6-AD12-11BBB2EA175D}" destId="{45BE436E-2E6A-480F-A044-5A4B44A77C8D}" srcOrd="2" destOrd="0" parTransId="{22AE4542-3B99-4357-B129-EF944A956CBF}" sibTransId="{7BF0BE29-7289-4DB4-B6A1-BEEAED8DAD13}"/>
    <dgm:cxn modelId="{9F209EC8-AFE6-4B59-91F1-1D6890F44738}" type="presOf" srcId="{C4E929C4-315A-46EC-8E72-EB35A6036860}" destId="{7010F8A8-60C8-471F-8DA1-F41113EAA8BC}" srcOrd="0" destOrd="0" presId="urn:microsoft.com/office/officeart/2005/8/layout/default"/>
    <dgm:cxn modelId="{25A91CD2-7DEE-49FB-A001-03CEC3ECC9EC}" srcId="{4135A091-651A-49F6-AD12-11BBB2EA175D}" destId="{9211B93F-1834-4F1F-A3A6-6C5239DB6AF2}" srcOrd="8" destOrd="0" parTransId="{AAAD68EF-2535-4A6F-8A9B-BFE0DCD8C32C}" sibTransId="{BF17BE9A-76E1-4AA6-96C0-4355CC05EC00}"/>
    <dgm:cxn modelId="{26773FDC-1DEC-49D5-9751-0BD91B7774FA}" srcId="{4135A091-651A-49F6-AD12-11BBB2EA175D}" destId="{75F70C99-BC31-43D4-8CA4-744D4405BFB5}" srcOrd="1" destOrd="0" parTransId="{FF7CDA0E-CDDE-4497-84F9-55EF2BDDC076}" sibTransId="{1DA515FB-4BC3-46AC-87A4-0ECCB30861E3}"/>
    <dgm:cxn modelId="{3D97CEE0-73B9-4CD9-829A-5F78212D4BBD}" type="presOf" srcId="{9211B93F-1834-4F1F-A3A6-6C5239DB6AF2}" destId="{EACC2025-449B-4D6F-A739-893BF06B0360}" srcOrd="0" destOrd="0" presId="urn:microsoft.com/office/officeart/2005/8/layout/default"/>
    <dgm:cxn modelId="{D21DE9E0-DF1E-4844-A042-D60AB5151C10}" type="presOf" srcId="{3E01C23A-6237-44C1-A9FE-73F56CB5E941}" destId="{7513F126-47C7-448A-8410-6843AF47DBCA}" srcOrd="0" destOrd="0" presId="urn:microsoft.com/office/officeart/2005/8/layout/default"/>
    <dgm:cxn modelId="{23160212-3D0B-4231-90BC-6919518B1C99}" type="presParOf" srcId="{EF89A33A-9131-4217-985D-B0A4742D14AD}" destId="{F0A51329-14B5-426E-9CED-CE7C68AD6FB7}" srcOrd="0" destOrd="0" presId="urn:microsoft.com/office/officeart/2005/8/layout/default"/>
    <dgm:cxn modelId="{1086AC1E-EB50-4BDB-A171-94FD95804C45}" type="presParOf" srcId="{EF89A33A-9131-4217-985D-B0A4742D14AD}" destId="{3072D859-432A-416B-AFD6-319B6F5D73F9}" srcOrd="1" destOrd="0" presId="urn:microsoft.com/office/officeart/2005/8/layout/default"/>
    <dgm:cxn modelId="{FED43E57-5326-480F-8F6C-D344961B2503}" type="presParOf" srcId="{EF89A33A-9131-4217-985D-B0A4742D14AD}" destId="{9B032592-F1F6-4D57-A19A-39FD2644CF0D}" srcOrd="2" destOrd="0" presId="urn:microsoft.com/office/officeart/2005/8/layout/default"/>
    <dgm:cxn modelId="{3783B382-AEB7-4FC0-A2BC-0F3893394995}" type="presParOf" srcId="{EF89A33A-9131-4217-985D-B0A4742D14AD}" destId="{6B1FA351-194D-401E-A089-ED4A08035F71}" srcOrd="3" destOrd="0" presId="urn:microsoft.com/office/officeart/2005/8/layout/default"/>
    <dgm:cxn modelId="{014126F4-7259-4838-ABD7-33BD6E14AD34}" type="presParOf" srcId="{EF89A33A-9131-4217-985D-B0A4742D14AD}" destId="{ACD1D0CE-1DA5-4BCA-819E-5592A62465C6}" srcOrd="4" destOrd="0" presId="urn:microsoft.com/office/officeart/2005/8/layout/default"/>
    <dgm:cxn modelId="{6183E1A4-6424-4F25-8EC9-D63E8A7E843A}" type="presParOf" srcId="{EF89A33A-9131-4217-985D-B0A4742D14AD}" destId="{9E0AEEEE-A632-4C54-9B5F-5F6A1ABA7CC6}" srcOrd="5" destOrd="0" presId="urn:microsoft.com/office/officeart/2005/8/layout/default"/>
    <dgm:cxn modelId="{0A01CA41-19A5-487D-9E6C-DAB9F5082471}" type="presParOf" srcId="{EF89A33A-9131-4217-985D-B0A4742D14AD}" destId="{536ACC36-E204-48BE-B911-3B0FBC57213B}" srcOrd="6" destOrd="0" presId="urn:microsoft.com/office/officeart/2005/8/layout/default"/>
    <dgm:cxn modelId="{8801C3EC-8ACF-4F3F-AFB0-68501475A554}" type="presParOf" srcId="{EF89A33A-9131-4217-985D-B0A4742D14AD}" destId="{06218370-9067-4160-8A54-065433BA2D5E}" srcOrd="7" destOrd="0" presId="urn:microsoft.com/office/officeart/2005/8/layout/default"/>
    <dgm:cxn modelId="{5375456A-6648-4699-8114-11A3957BD389}" type="presParOf" srcId="{EF89A33A-9131-4217-985D-B0A4742D14AD}" destId="{FD0A858A-533A-4DF7-9F93-CD28F3DFF93C}" srcOrd="8" destOrd="0" presId="urn:microsoft.com/office/officeart/2005/8/layout/default"/>
    <dgm:cxn modelId="{3F24264C-5944-4FB2-9A7B-821216F56618}" type="presParOf" srcId="{EF89A33A-9131-4217-985D-B0A4742D14AD}" destId="{E9472115-6A08-45F6-87B7-99B7AE7D11C0}" srcOrd="9" destOrd="0" presId="urn:microsoft.com/office/officeart/2005/8/layout/default"/>
    <dgm:cxn modelId="{A0298D2B-B364-43E6-AE8B-50EC8E6952A5}" type="presParOf" srcId="{EF89A33A-9131-4217-985D-B0A4742D14AD}" destId="{7010F8A8-60C8-471F-8DA1-F41113EAA8BC}" srcOrd="10" destOrd="0" presId="urn:microsoft.com/office/officeart/2005/8/layout/default"/>
    <dgm:cxn modelId="{05AE4C36-D658-42E7-AC07-00BCD6517071}" type="presParOf" srcId="{EF89A33A-9131-4217-985D-B0A4742D14AD}" destId="{9772A3F4-BEF6-4DD0-951D-656FECED2B75}" srcOrd="11" destOrd="0" presId="urn:microsoft.com/office/officeart/2005/8/layout/default"/>
    <dgm:cxn modelId="{B8E0D069-2581-4E7B-8F6A-C45D9B2257D6}" type="presParOf" srcId="{EF89A33A-9131-4217-985D-B0A4742D14AD}" destId="{C8682594-0BA3-4175-BB86-CAAC43373140}" srcOrd="12" destOrd="0" presId="urn:microsoft.com/office/officeart/2005/8/layout/default"/>
    <dgm:cxn modelId="{D144DA85-5B60-4C8B-A064-5288B30203CC}" type="presParOf" srcId="{EF89A33A-9131-4217-985D-B0A4742D14AD}" destId="{B58C8907-97D7-4311-9B34-EFAABA95216F}" srcOrd="13" destOrd="0" presId="urn:microsoft.com/office/officeart/2005/8/layout/default"/>
    <dgm:cxn modelId="{1B3ABC1B-C241-4566-A80D-DF94BF9541F1}" type="presParOf" srcId="{EF89A33A-9131-4217-985D-B0A4742D14AD}" destId="{D1DAB490-A021-47DC-AA4F-AEB24F0B306E}" srcOrd="14" destOrd="0" presId="urn:microsoft.com/office/officeart/2005/8/layout/default"/>
    <dgm:cxn modelId="{F746AF55-EED8-463F-962D-614FD9C070A7}" type="presParOf" srcId="{EF89A33A-9131-4217-985D-B0A4742D14AD}" destId="{53394EF9-A2B2-4A6A-B8FA-E4F1219E7AB7}" srcOrd="15" destOrd="0" presId="urn:microsoft.com/office/officeart/2005/8/layout/default"/>
    <dgm:cxn modelId="{9F81EC92-3CC0-49CE-A0C8-5D9857F8ABA0}" type="presParOf" srcId="{EF89A33A-9131-4217-985D-B0A4742D14AD}" destId="{EACC2025-449B-4D6F-A739-893BF06B0360}" srcOrd="16" destOrd="0" presId="urn:microsoft.com/office/officeart/2005/8/layout/default"/>
    <dgm:cxn modelId="{3A42BD5B-57EA-4A8B-9F00-F6CFE42C2E9D}" type="presParOf" srcId="{EF89A33A-9131-4217-985D-B0A4742D14AD}" destId="{997B96C8-D0AF-428B-8B73-35F484D72DCB}" srcOrd="17" destOrd="0" presId="urn:microsoft.com/office/officeart/2005/8/layout/default"/>
    <dgm:cxn modelId="{F32E7476-D4C4-416A-B0FF-E89B53DD5BC7}" type="presParOf" srcId="{EF89A33A-9131-4217-985D-B0A4742D14AD}" destId="{7513F126-47C7-448A-8410-6843AF47DBCA}" srcOrd="18" destOrd="0" presId="urn:microsoft.com/office/officeart/2005/8/layout/default"/>
    <dgm:cxn modelId="{3F87841C-13E6-42DC-ACB8-5DD36308385B}" type="presParOf" srcId="{EF89A33A-9131-4217-985D-B0A4742D14AD}" destId="{454C6A4B-E4CF-4A75-9185-FE6F2CF8DF10}" srcOrd="19" destOrd="0" presId="urn:microsoft.com/office/officeart/2005/8/layout/default"/>
    <dgm:cxn modelId="{F84A9874-6770-4B5F-AE79-344804A8BDE5}" type="presParOf" srcId="{EF89A33A-9131-4217-985D-B0A4742D14AD}" destId="{0A942380-BFDF-452E-8BEC-6E26BBF00303}"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885B8B-DD1A-4882-A968-A2DD02E35E3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4D90ED3-313D-4BE8-9E74-93E60005CE4A}">
      <dgm:prSet/>
      <dgm:spPr/>
      <dgm:t>
        <a:bodyPr/>
        <a:lstStyle/>
        <a:p>
          <a:pPr>
            <a:lnSpc>
              <a:spcPct val="100000"/>
            </a:lnSpc>
          </a:pPr>
          <a:r>
            <a:rPr lang="en-US"/>
            <a:t>Kambah</a:t>
          </a:r>
        </a:p>
      </dgm:t>
    </dgm:pt>
    <dgm:pt modelId="{4D0F70A0-BDA5-47D6-B6E4-3E7802665787}" type="parTrans" cxnId="{8619910D-6915-4826-B3B5-73F1CA746680}">
      <dgm:prSet/>
      <dgm:spPr/>
      <dgm:t>
        <a:bodyPr/>
        <a:lstStyle/>
        <a:p>
          <a:endParaRPr lang="en-US"/>
        </a:p>
      </dgm:t>
    </dgm:pt>
    <dgm:pt modelId="{C7106673-0AD1-4838-A2D5-CB41A77AACB8}" type="sibTrans" cxnId="{8619910D-6915-4826-B3B5-73F1CA746680}">
      <dgm:prSet/>
      <dgm:spPr/>
      <dgm:t>
        <a:bodyPr/>
        <a:lstStyle/>
        <a:p>
          <a:endParaRPr lang="en-US"/>
        </a:p>
      </dgm:t>
    </dgm:pt>
    <dgm:pt modelId="{659ADA2E-B629-4761-8743-2D28DFF384F9}">
      <dgm:prSet/>
      <dgm:spPr/>
      <dgm:t>
        <a:bodyPr/>
        <a:lstStyle/>
        <a:p>
          <a:pPr>
            <a:lnSpc>
              <a:spcPct val="100000"/>
            </a:lnSpc>
          </a:pPr>
          <a:r>
            <a:rPr lang="en-US"/>
            <a:t>One of the largest EV registered area</a:t>
          </a:r>
        </a:p>
      </dgm:t>
    </dgm:pt>
    <dgm:pt modelId="{44D306DC-5BF4-42C9-97A8-1E2D0BFA8347}" type="parTrans" cxnId="{F4FB7FFC-2761-4728-97A8-DAA4BC7EDBD7}">
      <dgm:prSet/>
      <dgm:spPr/>
      <dgm:t>
        <a:bodyPr/>
        <a:lstStyle/>
        <a:p>
          <a:endParaRPr lang="en-US"/>
        </a:p>
      </dgm:t>
    </dgm:pt>
    <dgm:pt modelId="{59F7BFF0-E03F-448A-A32D-7D2796D3013A}" type="sibTrans" cxnId="{F4FB7FFC-2761-4728-97A8-DAA4BC7EDBD7}">
      <dgm:prSet/>
      <dgm:spPr/>
      <dgm:t>
        <a:bodyPr/>
        <a:lstStyle/>
        <a:p>
          <a:endParaRPr lang="en-US"/>
        </a:p>
      </dgm:t>
    </dgm:pt>
    <dgm:pt modelId="{F9AA1A5E-0713-4ADC-A1C5-F575924D65C4}">
      <dgm:prSet/>
      <dgm:spPr/>
      <dgm:t>
        <a:bodyPr/>
        <a:lstStyle/>
        <a:p>
          <a:pPr>
            <a:lnSpc>
              <a:spcPct val="100000"/>
            </a:lnSpc>
          </a:pPr>
          <a:r>
            <a:rPr lang="en-US"/>
            <a:t>No existing charging station</a:t>
          </a:r>
        </a:p>
      </dgm:t>
    </dgm:pt>
    <dgm:pt modelId="{B907F6E9-9CAC-4CAB-A988-D42CCD77DE1B}" type="parTrans" cxnId="{89C9BA7E-E206-40F9-8D43-39E5AE0F25C9}">
      <dgm:prSet/>
      <dgm:spPr/>
      <dgm:t>
        <a:bodyPr/>
        <a:lstStyle/>
        <a:p>
          <a:endParaRPr lang="en-US"/>
        </a:p>
      </dgm:t>
    </dgm:pt>
    <dgm:pt modelId="{21F3DEA7-A08C-4878-8D61-3FCB9DE5BBA8}" type="sibTrans" cxnId="{89C9BA7E-E206-40F9-8D43-39E5AE0F25C9}">
      <dgm:prSet/>
      <dgm:spPr/>
      <dgm:t>
        <a:bodyPr/>
        <a:lstStyle/>
        <a:p>
          <a:endParaRPr lang="en-US"/>
        </a:p>
      </dgm:t>
    </dgm:pt>
    <dgm:pt modelId="{B8638864-5FAD-4628-8B07-2B2AF4B54FB3}">
      <dgm:prSet/>
      <dgm:spPr/>
      <dgm:t>
        <a:bodyPr/>
        <a:lstStyle/>
        <a:p>
          <a:pPr>
            <a:lnSpc>
              <a:spcPct val="100000"/>
            </a:lnSpc>
          </a:pPr>
          <a:r>
            <a:rPr lang="en-US"/>
            <a:t>Busy Area - Three  ‘Park N ride’ location</a:t>
          </a:r>
        </a:p>
      </dgm:t>
    </dgm:pt>
    <dgm:pt modelId="{8AE87FB5-84DF-434D-B819-F7FD934BA09B}" type="parTrans" cxnId="{EFC150CB-0B2C-4747-8E2B-E7FAAEFA2FEA}">
      <dgm:prSet/>
      <dgm:spPr/>
      <dgm:t>
        <a:bodyPr/>
        <a:lstStyle/>
        <a:p>
          <a:endParaRPr lang="en-US"/>
        </a:p>
      </dgm:t>
    </dgm:pt>
    <dgm:pt modelId="{B7560AD3-133F-4A1B-AD3C-39870390B252}" type="sibTrans" cxnId="{EFC150CB-0B2C-4747-8E2B-E7FAAEFA2FEA}">
      <dgm:prSet/>
      <dgm:spPr/>
      <dgm:t>
        <a:bodyPr/>
        <a:lstStyle/>
        <a:p>
          <a:endParaRPr lang="en-US"/>
        </a:p>
      </dgm:t>
    </dgm:pt>
    <dgm:pt modelId="{C3E61222-705A-49E7-84AC-4EFA4DA2F3CE}" type="pres">
      <dgm:prSet presAssocID="{CB885B8B-DD1A-4882-A968-A2DD02E35E3C}" presName="root" presStyleCnt="0">
        <dgm:presLayoutVars>
          <dgm:dir/>
          <dgm:resizeHandles val="exact"/>
        </dgm:presLayoutVars>
      </dgm:prSet>
      <dgm:spPr/>
    </dgm:pt>
    <dgm:pt modelId="{CBC1B9F2-8FE4-4441-9D28-43D44F3A1382}" type="pres">
      <dgm:prSet presAssocID="{34D90ED3-313D-4BE8-9E74-93E60005CE4A}" presName="compNode" presStyleCnt="0"/>
      <dgm:spPr/>
    </dgm:pt>
    <dgm:pt modelId="{B4EC3F7F-F575-4D80-ACA4-238E7B1D4B49}" type="pres">
      <dgm:prSet presAssocID="{34D90ED3-313D-4BE8-9E74-93E60005CE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lloons"/>
        </a:ext>
      </dgm:extLst>
    </dgm:pt>
    <dgm:pt modelId="{CBC2F711-236C-41D1-B381-96F78475A7AE}" type="pres">
      <dgm:prSet presAssocID="{34D90ED3-313D-4BE8-9E74-93E60005CE4A}" presName="spaceRect" presStyleCnt="0"/>
      <dgm:spPr/>
    </dgm:pt>
    <dgm:pt modelId="{5626D594-6EB6-4CED-B0D7-9FE922501C53}" type="pres">
      <dgm:prSet presAssocID="{34D90ED3-313D-4BE8-9E74-93E60005CE4A}" presName="textRect" presStyleLbl="revTx" presStyleIdx="0" presStyleCnt="4">
        <dgm:presLayoutVars>
          <dgm:chMax val="1"/>
          <dgm:chPref val="1"/>
        </dgm:presLayoutVars>
      </dgm:prSet>
      <dgm:spPr/>
    </dgm:pt>
    <dgm:pt modelId="{F3140478-03AD-4085-8A60-ECB9448024C1}" type="pres">
      <dgm:prSet presAssocID="{C7106673-0AD1-4838-A2D5-CB41A77AACB8}" presName="sibTrans" presStyleCnt="0"/>
      <dgm:spPr/>
    </dgm:pt>
    <dgm:pt modelId="{704F52B9-2855-4876-BBA5-96A8DC7DB87E}" type="pres">
      <dgm:prSet presAssocID="{659ADA2E-B629-4761-8743-2D28DFF384F9}" presName="compNode" presStyleCnt="0"/>
      <dgm:spPr/>
    </dgm:pt>
    <dgm:pt modelId="{054188A2-01CF-445F-9766-FF8B3EFD63AA}" type="pres">
      <dgm:prSet presAssocID="{659ADA2E-B629-4761-8743-2D28DFF384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2888B064-C755-4008-B559-B864A6D16FE9}" type="pres">
      <dgm:prSet presAssocID="{659ADA2E-B629-4761-8743-2D28DFF384F9}" presName="spaceRect" presStyleCnt="0"/>
      <dgm:spPr/>
    </dgm:pt>
    <dgm:pt modelId="{F92D26CF-D1CE-4BE1-BCB5-E57362EC2AB3}" type="pres">
      <dgm:prSet presAssocID="{659ADA2E-B629-4761-8743-2D28DFF384F9}" presName="textRect" presStyleLbl="revTx" presStyleIdx="1" presStyleCnt="4">
        <dgm:presLayoutVars>
          <dgm:chMax val="1"/>
          <dgm:chPref val="1"/>
        </dgm:presLayoutVars>
      </dgm:prSet>
      <dgm:spPr/>
    </dgm:pt>
    <dgm:pt modelId="{1FDFE9BF-4472-4FD2-AD40-B01529F0ECEB}" type="pres">
      <dgm:prSet presAssocID="{59F7BFF0-E03F-448A-A32D-7D2796D3013A}" presName="sibTrans" presStyleCnt="0"/>
      <dgm:spPr/>
    </dgm:pt>
    <dgm:pt modelId="{DD268A16-2FE4-4C34-8DBA-5FC7FB131369}" type="pres">
      <dgm:prSet presAssocID="{F9AA1A5E-0713-4ADC-A1C5-F575924D65C4}" presName="compNode" presStyleCnt="0"/>
      <dgm:spPr/>
    </dgm:pt>
    <dgm:pt modelId="{C17A4EA8-7C89-40B4-8846-FC3384AB598B}" type="pres">
      <dgm:prSet presAssocID="{F9AA1A5E-0713-4ADC-A1C5-F575924D65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ull Battery"/>
        </a:ext>
      </dgm:extLst>
    </dgm:pt>
    <dgm:pt modelId="{7D622159-E1CE-45E9-84B2-FC26B280A3A2}" type="pres">
      <dgm:prSet presAssocID="{F9AA1A5E-0713-4ADC-A1C5-F575924D65C4}" presName="spaceRect" presStyleCnt="0"/>
      <dgm:spPr/>
    </dgm:pt>
    <dgm:pt modelId="{AB5FDBD0-3F21-47CB-9F73-02C47DF9873D}" type="pres">
      <dgm:prSet presAssocID="{F9AA1A5E-0713-4ADC-A1C5-F575924D65C4}" presName="textRect" presStyleLbl="revTx" presStyleIdx="2" presStyleCnt="4">
        <dgm:presLayoutVars>
          <dgm:chMax val="1"/>
          <dgm:chPref val="1"/>
        </dgm:presLayoutVars>
      </dgm:prSet>
      <dgm:spPr/>
    </dgm:pt>
    <dgm:pt modelId="{385D7815-C1CF-4052-9B5B-41774F97AEDA}" type="pres">
      <dgm:prSet presAssocID="{21F3DEA7-A08C-4878-8D61-3FCB9DE5BBA8}" presName="sibTrans" presStyleCnt="0"/>
      <dgm:spPr/>
    </dgm:pt>
    <dgm:pt modelId="{2F68F4AD-3EBB-42C1-94DC-0736D3802EE6}" type="pres">
      <dgm:prSet presAssocID="{B8638864-5FAD-4628-8B07-2B2AF4B54FB3}" presName="compNode" presStyleCnt="0"/>
      <dgm:spPr/>
    </dgm:pt>
    <dgm:pt modelId="{BFB34BA9-09AF-4C2C-AA62-59BEA5F3ED69}" type="pres">
      <dgm:prSet presAssocID="{B8638864-5FAD-4628-8B07-2B2AF4B54F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ark scene"/>
        </a:ext>
      </dgm:extLst>
    </dgm:pt>
    <dgm:pt modelId="{9922E518-E345-4BA3-A0EC-163626A23DB7}" type="pres">
      <dgm:prSet presAssocID="{B8638864-5FAD-4628-8B07-2B2AF4B54FB3}" presName="spaceRect" presStyleCnt="0"/>
      <dgm:spPr/>
    </dgm:pt>
    <dgm:pt modelId="{43C8C292-CE67-48D3-8A0F-7C09D2827700}" type="pres">
      <dgm:prSet presAssocID="{B8638864-5FAD-4628-8B07-2B2AF4B54FB3}" presName="textRect" presStyleLbl="revTx" presStyleIdx="3" presStyleCnt="4">
        <dgm:presLayoutVars>
          <dgm:chMax val="1"/>
          <dgm:chPref val="1"/>
        </dgm:presLayoutVars>
      </dgm:prSet>
      <dgm:spPr/>
    </dgm:pt>
  </dgm:ptLst>
  <dgm:cxnLst>
    <dgm:cxn modelId="{35026A08-C835-428C-8DAF-F4A9DF6B3C04}" type="presOf" srcId="{B8638864-5FAD-4628-8B07-2B2AF4B54FB3}" destId="{43C8C292-CE67-48D3-8A0F-7C09D2827700}" srcOrd="0" destOrd="0" presId="urn:microsoft.com/office/officeart/2018/2/layout/IconLabelList"/>
    <dgm:cxn modelId="{8619910D-6915-4826-B3B5-73F1CA746680}" srcId="{CB885B8B-DD1A-4882-A968-A2DD02E35E3C}" destId="{34D90ED3-313D-4BE8-9E74-93E60005CE4A}" srcOrd="0" destOrd="0" parTransId="{4D0F70A0-BDA5-47D6-B6E4-3E7802665787}" sibTransId="{C7106673-0AD1-4838-A2D5-CB41A77AACB8}"/>
    <dgm:cxn modelId="{A7AA1038-34A0-4289-B02A-1C67664C11ED}" type="presOf" srcId="{34D90ED3-313D-4BE8-9E74-93E60005CE4A}" destId="{5626D594-6EB6-4CED-B0D7-9FE922501C53}" srcOrd="0" destOrd="0" presId="urn:microsoft.com/office/officeart/2018/2/layout/IconLabelList"/>
    <dgm:cxn modelId="{DC5A6E65-D416-42C4-8271-F9B5EE96CB75}" type="presOf" srcId="{659ADA2E-B629-4761-8743-2D28DFF384F9}" destId="{F92D26CF-D1CE-4BE1-BCB5-E57362EC2AB3}" srcOrd="0" destOrd="0" presId="urn:microsoft.com/office/officeart/2018/2/layout/IconLabelList"/>
    <dgm:cxn modelId="{89C9BA7E-E206-40F9-8D43-39E5AE0F25C9}" srcId="{CB885B8B-DD1A-4882-A968-A2DD02E35E3C}" destId="{F9AA1A5E-0713-4ADC-A1C5-F575924D65C4}" srcOrd="2" destOrd="0" parTransId="{B907F6E9-9CAC-4CAB-A988-D42CCD77DE1B}" sibTransId="{21F3DEA7-A08C-4878-8D61-3FCB9DE5BBA8}"/>
    <dgm:cxn modelId="{EFC150CB-0B2C-4747-8E2B-E7FAAEFA2FEA}" srcId="{CB885B8B-DD1A-4882-A968-A2DD02E35E3C}" destId="{B8638864-5FAD-4628-8B07-2B2AF4B54FB3}" srcOrd="3" destOrd="0" parTransId="{8AE87FB5-84DF-434D-B819-F7FD934BA09B}" sibTransId="{B7560AD3-133F-4A1B-AD3C-39870390B252}"/>
    <dgm:cxn modelId="{C4EB3CEF-D23C-4098-A300-F76B254EF60F}" type="presOf" srcId="{F9AA1A5E-0713-4ADC-A1C5-F575924D65C4}" destId="{AB5FDBD0-3F21-47CB-9F73-02C47DF9873D}" srcOrd="0" destOrd="0" presId="urn:microsoft.com/office/officeart/2018/2/layout/IconLabelList"/>
    <dgm:cxn modelId="{AF6094F5-47AF-4256-A065-3ABD5BD76993}" type="presOf" srcId="{CB885B8B-DD1A-4882-A968-A2DD02E35E3C}" destId="{C3E61222-705A-49E7-84AC-4EFA4DA2F3CE}" srcOrd="0" destOrd="0" presId="urn:microsoft.com/office/officeart/2018/2/layout/IconLabelList"/>
    <dgm:cxn modelId="{F4FB7FFC-2761-4728-97A8-DAA4BC7EDBD7}" srcId="{CB885B8B-DD1A-4882-A968-A2DD02E35E3C}" destId="{659ADA2E-B629-4761-8743-2D28DFF384F9}" srcOrd="1" destOrd="0" parTransId="{44D306DC-5BF4-42C9-97A8-1E2D0BFA8347}" sibTransId="{59F7BFF0-E03F-448A-A32D-7D2796D3013A}"/>
    <dgm:cxn modelId="{F18C6B3D-E2F1-4A56-95F3-E025100F9519}" type="presParOf" srcId="{C3E61222-705A-49E7-84AC-4EFA4DA2F3CE}" destId="{CBC1B9F2-8FE4-4441-9D28-43D44F3A1382}" srcOrd="0" destOrd="0" presId="urn:microsoft.com/office/officeart/2018/2/layout/IconLabelList"/>
    <dgm:cxn modelId="{4CDAA3C3-CE28-43C3-BAB8-15C23ABCCEF1}" type="presParOf" srcId="{CBC1B9F2-8FE4-4441-9D28-43D44F3A1382}" destId="{B4EC3F7F-F575-4D80-ACA4-238E7B1D4B49}" srcOrd="0" destOrd="0" presId="urn:microsoft.com/office/officeart/2018/2/layout/IconLabelList"/>
    <dgm:cxn modelId="{29219B31-5C46-4BEE-B4CA-F280877E8253}" type="presParOf" srcId="{CBC1B9F2-8FE4-4441-9D28-43D44F3A1382}" destId="{CBC2F711-236C-41D1-B381-96F78475A7AE}" srcOrd="1" destOrd="0" presId="urn:microsoft.com/office/officeart/2018/2/layout/IconLabelList"/>
    <dgm:cxn modelId="{4F6F26A1-8392-458E-8019-568AA10BFD45}" type="presParOf" srcId="{CBC1B9F2-8FE4-4441-9D28-43D44F3A1382}" destId="{5626D594-6EB6-4CED-B0D7-9FE922501C53}" srcOrd="2" destOrd="0" presId="urn:microsoft.com/office/officeart/2018/2/layout/IconLabelList"/>
    <dgm:cxn modelId="{9F56F964-60DA-4DEF-BCA8-F223949AC61D}" type="presParOf" srcId="{C3E61222-705A-49E7-84AC-4EFA4DA2F3CE}" destId="{F3140478-03AD-4085-8A60-ECB9448024C1}" srcOrd="1" destOrd="0" presId="urn:microsoft.com/office/officeart/2018/2/layout/IconLabelList"/>
    <dgm:cxn modelId="{8859E5BA-A163-4D80-A701-E5E2103E8DB0}" type="presParOf" srcId="{C3E61222-705A-49E7-84AC-4EFA4DA2F3CE}" destId="{704F52B9-2855-4876-BBA5-96A8DC7DB87E}" srcOrd="2" destOrd="0" presId="urn:microsoft.com/office/officeart/2018/2/layout/IconLabelList"/>
    <dgm:cxn modelId="{4AB737C5-C140-44F7-90CF-21207FAFB35B}" type="presParOf" srcId="{704F52B9-2855-4876-BBA5-96A8DC7DB87E}" destId="{054188A2-01CF-445F-9766-FF8B3EFD63AA}" srcOrd="0" destOrd="0" presId="urn:microsoft.com/office/officeart/2018/2/layout/IconLabelList"/>
    <dgm:cxn modelId="{69CE1CDD-4CC4-49D5-8D87-A5FF28D47428}" type="presParOf" srcId="{704F52B9-2855-4876-BBA5-96A8DC7DB87E}" destId="{2888B064-C755-4008-B559-B864A6D16FE9}" srcOrd="1" destOrd="0" presId="urn:microsoft.com/office/officeart/2018/2/layout/IconLabelList"/>
    <dgm:cxn modelId="{23ED6FD7-7757-4881-80CF-96261FB2FAD5}" type="presParOf" srcId="{704F52B9-2855-4876-BBA5-96A8DC7DB87E}" destId="{F92D26CF-D1CE-4BE1-BCB5-E57362EC2AB3}" srcOrd="2" destOrd="0" presId="urn:microsoft.com/office/officeart/2018/2/layout/IconLabelList"/>
    <dgm:cxn modelId="{4ADD41E0-1DE6-4B0A-BE0E-E251D909AB6A}" type="presParOf" srcId="{C3E61222-705A-49E7-84AC-4EFA4DA2F3CE}" destId="{1FDFE9BF-4472-4FD2-AD40-B01529F0ECEB}" srcOrd="3" destOrd="0" presId="urn:microsoft.com/office/officeart/2018/2/layout/IconLabelList"/>
    <dgm:cxn modelId="{23534139-066D-4CF6-9413-ABAB03DF68E0}" type="presParOf" srcId="{C3E61222-705A-49E7-84AC-4EFA4DA2F3CE}" destId="{DD268A16-2FE4-4C34-8DBA-5FC7FB131369}" srcOrd="4" destOrd="0" presId="urn:microsoft.com/office/officeart/2018/2/layout/IconLabelList"/>
    <dgm:cxn modelId="{903C4158-DB34-4AC1-8E55-45F666F4FCC1}" type="presParOf" srcId="{DD268A16-2FE4-4C34-8DBA-5FC7FB131369}" destId="{C17A4EA8-7C89-40B4-8846-FC3384AB598B}" srcOrd="0" destOrd="0" presId="urn:microsoft.com/office/officeart/2018/2/layout/IconLabelList"/>
    <dgm:cxn modelId="{1B30FEBC-6E68-4869-9E6C-3B6C7B999D62}" type="presParOf" srcId="{DD268A16-2FE4-4C34-8DBA-5FC7FB131369}" destId="{7D622159-E1CE-45E9-84B2-FC26B280A3A2}" srcOrd="1" destOrd="0" presId="urn:microsoft.com/office/officeart/2018/2/layout/IconLabelList"/>
    <dgm:cxn modelId="{958C9BBA-4383-49A0-B0A0-3ECB728767A1}" type="presParOf" srcId="{DD268A16-2FE4-4C34-8DBA-5FC7FB131369}" destId="{AB5FDBD0-3F21-47CB-9F73-02C47DF9873D}" srcOrd="2" destOrd="0" presId="urn:microsoft.com/office/officeart/2018/2/layout/IconLabelList"/>
    <dgm:cxn modelId="{62251924-16DD-4243-89E6-B569B3D91D95}" type="presParOf" srcId="{C3E61222-705A-49E7-84AC-4EFA4DA2F3CE}" destId="{385D7815-C1CF-4052-9B5B-41774F97AEDA}" srcOrd="5" destOrd="0" presId="urn:microsoft.com/office/officeart/2018/2/layout/IconLabelList"/>
    <dgm:cxn modelId="{8A410637-B979-411A-BA67-041107DF214A}" type="presParOf" srcId="{C3E61222-705A-49E7-84AC-4EFA4DA2F3CE}" destId="{2F68F4AD-3EBB-42C1-94DC-0736D3802EE6}" srcOrd="6" destOrd="0" presId="urn:microsoft.com/office/officeart/2018/2/layout/IconLabelList"/>
    <dgm:cxn modelId="{8AAB3F0D-9001-4410-867A-CBA52D3E252B}" type="presParOf" srcId="{2F68F4AD-3EBB-42C1-94DC-0736D3802EE6}" destId="{BFB34BA9-09AF-4C2C-AA62-59BEA5F3ED69}" srcOrd="0" destOrd="0" presId="urn:microsoft.com/office/officeart/2018/2/layout/IconLabelList"/>
    <dgm:cxn modelId="{263E486C-12AA-4BFF-9DCB-CC4110B7085E}" type="presParOf" srcId="{2F68F4AD-3EBB-42C1-94DC-0736D3802EE6}" destId="{9922E518-E345-4BA3-A0EC-163626A23DB7}" srcOrd="1" destOrd="0" presId="urn:microsoft.com/office/officeart/2018/2/layout/IconLabelList"/>
    <dgm:cxn modelId="{B9479DA3-09B9-436C-9C29-FDE1C22D87F8}" type="presParOf" srcId="{2F68F4AD-3EBB-42C1-94DC-0736D3802EE6}" destId="{43C8C292-CE67-48D3-8A0F-7C09D282770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F64D66-C9F9-4B46-8E00-43D04073B78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ED20BF1-2BFE-4440-9E0E-91D3E582D87F}">
      <dgm:prSet/>
      <dgm:spPr/>
      <dgm:t>
        <a:bodyPr/>
        <a:lstStyle/>
        <a:p>
          <a:r>
            <a:rPr lang="en-US"/>
            <a:t>Marketing the solution</a:t>
          </a:r>
        </a:p>
      </dgm:t>
    </dgm:pt>
    <dgm:pt modelId="{535AC2AF-5274-4BBC-9945-E970B3C862DF}" type="parTrans" cxnId="{27049932-BE4C-408A-A5B2-495FE8D50062}">
      <dgm:prSet/>
      <dgm:spPr/>
      <dgm:t>
        <a:bodyPr/>
        <a:lstStyle/>
        <a:p>
          <a:endParaRPr lang="en-US"/>
        </a:p>
      </dgm:t>
    </dgm:pt>
    <dgm:pt modelId="{593CC1A8-84D3-47B3-AC6E-C8FCD1C888C9}" type="sibTrans" cxnId="{27049932-BE4C-408A-A5B2-495FE8D50062}">
      <dgm:prSet/>
      <dgm:spPr/>
      <dgm:t>
        <a:bodyPr/>
        <a:lstStyle/>
        <a:p>
          <a:endParaRPr lang="en-US"/>
        </a:p>
      </dgm:t>
    </dgm:pt>
    <dgm:pt modelId="{A65C555E-2E7F-4F6B-957A-7828FF031FAE}">
      <dgm:prSet/>
      <dgm:spPr/>
      <dgm:t>
        <a:bodyPr/>
        <a:lstStyle/>
        <a:p>
          <a:r>
            <a:rPr lang="en-US"/>
            <a:t>Integrating with PlugShare</a:t>
          </a:r>
        </a:p>
      </dgm:t>
    </dgm:pt>
    <dgm:pt modelId="{2327C63B-AC37-4304-B93D-B99ADF0EBF10}" type="parTrans" cxnId="{83DE22F5-84CA-4670-BDB2-8A91FC4D7588}">
      <dgm:prSet/>
      <dgm:spPr/>
      <dgm:t>
        <a:bodyPr/>
        <a:lstStyle/>
        <a:p>
          <a:endParaRPr lang="en-US"/>
        </a:p>
      </dgm:t>
    </dgm:pt>
    <dgm:pt modelId="{30FE46C2-69E6-4FF2-A5E9-143F34366013}" type="sibTrans" cxnId="{83DE22F5-84CA-4670-BDB2-8A91FC4D7588}">
      <dgm:prSet/>
      <dgm:spPr/>
      <dgm:t>
        <a:bodyPr/>
        <a:lstStyle/>
        <a:p>
          <a:endParaRPr lang="en-US"/>
        </a:p>
      </dgm:t>
    </dgm:pt>
    <dgm:pt modelId="{868AB2ED-2F5D-4148-93F0-A068919E0E95}">
      <dgm:prSet/>
      <dgm:spPr/>
      <dgm:t>
        <a:bodyPr/>
        <a:lstStyle/>
        <a:p>
          <a:pPr rtl="0"/>
          <a:r>
            <a:rPr lang="en-US"/>
            <a:t>Prebooking Algorithm</a:t>
          </a:r>
          <a:r>
            <a:rPr lang="en-US">
              <a:latin typeface="Calibri Light" panose="020F0302020204030204"/>
            </a:rPr>
            <a:t> </a:t>
          </a:r>
          <a:endParaRPr lang="en-US"/>
        </a:p>
      </dgm:t>
    </dgm:pt>
    <dgm:pt modelId="{5103E457-DF0F-46BE-BA63-B90A63D4C38D}" type="parTrans" cxnId="{34C76A62-CF79-404F-97E9-F413F5B3ECC8}">
      <dgm:prSet/>
      <dgm:spPr/>
      <dgm:t>
        <a:bodyPr/>
        <a:lstStyle/>
        <a:p>
          <a:endParaRPr lang="en-US"/>
        </a:p>
      </dgm:t>
    </dgm:pt>
    <dgm:pt modelId="{FAA4E0FC-0E17-474B-96DC-29A4698C54AE}" type="sibTrans" cxnId="{34C76A62-CF79-404F-97E9-F413F5B3ECC8}">
      <dgm:prSet/>
      <dgm:spPr/>
      <dgm:t>
        <a:bodyPr/>
        <a:lstStyle/>
        <a:p>
          <a:endParaRPr lang="en-US"/>
        </a:p>
      </dgm:t>
    </dgm:pt>
    <dgm:pt modelId="{AE547B03-E12F-46A8-93D5-31E346A385C8}">
      <dgm:prSet/>
      <dgm:spPr/>
      <dgm:t>
        <a:bodyPr/>
        <a:lstStyle/>
        <a:p>
          <a:r>
            <a:rPr lang="en-US"/>
            <a:t>Creating a wider reach  (expanding nationwide)</a:t>
          </a:r>
        </a:p>
      </dgm:t>
    </dgm:pt>
    <dgm:pt modelId="{6CFF1107-19DF-4A5F-8388-3687ECF9D0CE}" type="parTrans" cxnId="{C43B134C-691C-497B-A6AF-A76DE7252062}">
      <dgm:prSet/>
      <dgm:spPr/>
      <dgm:t>
        <a:bodyPr/>
        <a:lstStyle/>
        <a:p>
          <a:endParaRPr lang="en-US"/>
        </a:p>
      </dgm:t>
    </dgm:pt>
    <dgm:pt modelId="{7DF475F3-CEE4-46D3-B88E-D159E61CADDE}" type="sibTrans" cxnId="{C43B134C-691C-497B-A6AF-A76DE7252062}">
      <dgm:prSet/>
      <dgm:spPr/>
      <dgm:t>
        <a:bodyPr/>
        <a:lstStyle/>
        <a:p>
          <a:endParaRPr lang="en-US"/>
        </a:p>
      </dgm:t>
    </dgm:pt>
    <dgm:pt modelId="{84CDA47E-D6CF-4622-95B7-A4082EA7F38F}">
      <dgm:prSet/>
      <dgm:spPr/>
      <dgm:t>
        <a:bodyPr/>
        <a:lstStyle/>
        <a:p>
          <a:r>
            <a:rPr lang="en-US"/>
            <a:t>Releasing and testing </a:t>
          </a:r>
          <a:r>
            <a:rPr lang="en-US">
              <a:latin typeface="Calibri Light" panose="020F0302020204030204"/>
            </a:rPr>
            <a:t>prototype</a:t>
          </a:r>
          <a:endParaRPr lang="en-US"/>
        </a:p>
      </dgm:t>
    </dgm:pt>
    <dgm:pt modelId="{C0B0A738-B439-4442-BE0C-91254C5BB0A5}" type="parTrans" cxnId="{77068645-E46E-4259-A7A2-D9219F3467E9}">
      <dgm:prSet/>
      <dgm:spPr/>
      <dgm:t>
        <a:bodyPr/>
        <a:lstStyle/>
        <a:p>
          <a:endParaRPr lang="en-US"/>
        </a:p>
      </dgm:t>
    </dgm:pt>
    <dgm:pt modelId="{5D8CA8CF-A3A7-4149-9DD2-0B9225D980DD}" type="sibTrans" cxnId="{77068645-E46E-4259-A7A2-D9219F3467E9}">
      <dgm:prSet/>
      <dgm:spPr/>
      <dgm:t>
        <a:bodyPr/>
        <a:lstStyle/>
        <a:p>
          <a:endParaRPr lang="en-US"/>
        </a:p>
      </dgm:t>
    </dgm:pt>
    <dgm:pt modelId="{B85C686F-5A85-4CAA-8ABE-EBE8E70A7B7E}" type="pres">
      <dgm:prSet presAssocID="{42F64D66-C9F9-4B46-8E00-43D04073B787}" presName="linear" presStyleCnt="0">
        <dgm:presLayoutVars>
          <dgm:animLvl val="lvl"/>
          <dgm:resizeHandles val="exact"/>
        </dgm:presLayoutVars>
      </dgm:prSet>
      <dgm:spPr/>
    </dgm:pt>
    <dgm:pt modelId="{5B633FAB-B18C-4636-8EB4-909C8FF8AE86}" type="pres">
      <dgm:prSet presAssocID="{7ED20BF1-2BFE-4440-9E0E-91D3E582D87F}" presName="parentText" presStyleLbl="node1" presStyleIdx="0" presStyleCnt="5">
        <dgm:presLayoutVars>
          <dgm:chMax val="0"/>
          <dgm:bulletEnabled val="1"/>
        </dgm:presLayoutVars>
      </dgm:prSet>
      <dgm:spPr/>
    </dgm:pt>
    <dgm:pt modelId="{71C3768C-64EC-4761-B8E4-E4D300037863}" type="pres">
      <dgm:prSet presAssocID="{593CC1A8-84D3-47B3-AC6E-C8FCD1C888C9}" presName="spacer" presStyleCnt="0"/>
      <dgm:spPr/>
    </dgm:pt>
    <dgm:pt modelId="{3B033BC6-E2ED-4AEC-803A-D75CF586AB9E}" type="pres">
      <dgm:prSet presAssocID="{A65C555E-2E7F-4F6B-957A-7828FF031FAE}" presName="parentText" presStyleLbl="node1" presStyleIdx="1" presStyleCnt="5">
        <dgm:presLayoutVars>
          <dgm:chMax val="0"/>
          <dgm:bulletEnabled val="1"/>
        </dgm:presLayoutVars>
      </dgm:prSet>
      <dgm:spPr/>
    </dgm:pt>
    <dgm:pt modelId="{C22AC32B-1BF3-4EF5-B508-8590587C0F4C}" type="pres">
      <dgm:prSet presAssocID="{30FE46C2-69E6-4FF2-A5E9-143F34366013}" presName="spacer" presStyleCnt="0"/>
      <dgm:spPr/>
    </dgm:pt>
    <dgm:pt modelId="{13A588DD-38F4-4D94-8588-185C70A79E30}" type="pres">
      <dgm:prSet presAssocID="{868AB2ED-2F5D-4148-93F0-A068919E0E95}" presName="parentText" presStyleLbl="node1" presStyleIdx="2" presStyleCnt="5">
        <dgm:presLayoutVars>
          <dgm:chMax val="0"/>
          <dgm:bulletEnabled val="1"/>
        </dgm:presLayoutVars>
      </dgm:prSet>
      <dgm:spPr/>
    </dgm:pt>
    <dgm:pt modelId="{57F4900A-0BC3-4A1F-BE95-C65AD06701F3}" type="pres">
      <dgm:prSet presAssocID="{FAA4E0FC-0E17-474B-96DC-29A4698C54AE}" presName="spacer" presStyleCnt="0"/>
      <dgm:spPr/>
    </dgm:pt>
    <dgm:pt modelId="{D1CD3FDF-AAE8-43B2-903A-CB797AD1F05B}" type="pres">
      <dgm:prSet presAssocID="{AE547B03-E12F-46A8-93D5-31E346A385C8}" presName="parentText" presStyleLbl="node1" presStyleIdx="3" presStyleCnt="5">
        <dgm:presLayoutVars>
          <dgm:chMax val="0"/>
          <dgm:bulletEnabled val="1"/>
        </dgm:presLayoutVars>
      </dgm:prSet>
      <dgm:spPr/>
    </dgm:pt>
    <dgm:pt modelId="{BE00F0FF-9ABE-4C30-90BD-13DF4DFB467C}" type="pres">
      <dgm:prSet presAssocID="{7DF475F3-CEE4-46D3-B88E-D159E61CADDE}" presName="spacer" presStyleCnt="0"/>
      <dgm:spPr/>
    </dgm:pt>
    <dgm:pt modelId="{FA20E92E-0F8D-4F4C-BE3A-6AC89BA84720}" type="pres">
      <dgm:prSet presAssocID="{84CDA47E-D6CF-4622-95B7-A4082EA7F38F}" presName="parentText" presStyleLbl="node1" presStyleIdx="4" presStyleCnt="5">
        <dgm:presLayoutVars>
          <dgm:chMax val="0"/>
          <dgm:bulletEnabled val="1"/>
        </dgm:presLayoutVars>
      </dgm:prSet>
      <dgm:spPr/>
    </dgm:pt>
  </dgm:ptLst>
  <dgm:cxnLst>
    <dgm:cxn modelId="{C1984E2C-BA19-4324-9235-E5F536FFFCFE}" type="presOf" srcId="{84CDA47E-D6CF-4622-95B7-A4082EA7F38F}" destId="{FA20E92E-0F8D-4F4C-BE3A-6AC89BA84720}" srcOrd="0" destOrd="0" presId="urn:microsoft.com/office/officeart/2005/8/layout/vList2"/>
    <dgm:cxn modelId="{27049932-BE4C-408A-A5B2-495FE8D50062}" srcId="{42F64D66-C9F9-4B46-8E00-43D04073B787}" destId="{7ED20BF1-2BFE-4440-9E0E-91D3E582D87F}" srcOrd="0" destOrd="0" parTransId="{535AC2AF-5274-4BBC-9945-E970B3C862DF}" sibTransId="{593CC1A8-84D3-47B3-AC6E-C8FCD1C888C9}"/>
    <dgm:cxn modelId="{34C76A62-CF79-404F-97E9-F413F5B3ECC8}" srcId="{42F64D66-C9F9-4B46-8E00-43D04073B787}" destId="{868AB2ED-2F5D-4148-93F0-A068919E0E95}" srcOrd="2" destOrd="0" parTransId="{5103E457-DF0F-46BE-BA63-B90A63D4C38D}" sibTransId="{FAA4E0FC-0E17-474B-96DC-29A4698C54AE}"/>
    <dgm:cxn modelId="{77068645-E46E-4259-A7A2-D9219F3467E9}" srcId="{42F64D66-C9F9-4B46-8E00-43D04073B787}" destId="{84CDA47E-D6CF-4622-95B7-A4082EA7F38F}" srcOrd="4" destOrd="0" parTransId="{C0B0A738-B439-4442-BE0C-91254C5BB0A5}" sibTransId="{5D8CA8CF-A3A7-4149-9DD2-0B9225D980DD}"/>
    <dgm:cxn modelId="{C43B134C-691C-497B-A6AF-A76DE7252062}" srcId="{42F64D66-C9F9-4B46-8E00-43D04073B787}" destId="{AE547B03-E12F-46A8-93D5-31E346A385C8}" srcOrd="3" destOrd="0" parTransId="{6CFF1107-19DF-4A5F-8388-3687ECF9D0CE}" sibTransId="{7DF475F3-CEE4-46D3-B88E-D159E61CADDE}"/>
    <dgm:cxn modelId="{CDD8A577-26BB-4675-B7E6-983C5ECECA8B}" type="presOf" srcId="{AE547B03-E12F-46A8-93D5-31E346A385C8}" destId="{D1CD3FDF-AAE8-43B2-903A-CB797AD1F05B}" srcOrd="0" destOrd="0" presId="urn:microsoft.com/office/officeart/2005/8/layout/vList2"/>
    <dgm:cxn modelId="{9C02FB79-8782-4680-8264-088908F780E4}" type="presOf" srcId="{A65C555E-2E7F-4F6B-957A-7828FF031FAE}" destId="{3B033BC6-E2ED-4AEC-803A-D75CF586AB9E}" srcOrd="0" destOrd="0" presId="urn:microsoft.com/office/officeart/2005/8/layout/vList2"/>
    <dgm:cxn modelId="{CE14C99C-CBC9-47DF-8DCD-8A890CB009A5}" type="presOf" srcId="{7ED20BF1-2BFE-4440-9E0E-91D3E582D87F}" destId="{5B633FAB-B18C-4636-8EB4-909C8FF8AE86}" srcOrd="0" destOrd="0" presId="urn:microsoft.com/office/officeart/2005/8/layout/vList2"/>
    <dgm:cxn modelId="{44F66EE8-24D7-4A0F-B5FD-374391612A36}" type="presOf" srcId="{42F64D66-C9F9-4B46-8E00-43D04073B787}" destId="{B85C686F-5A85-4CAA-8ABE-EBE8E70A7B7E}" srcOrd="0" destOrd="0" presId="urn:microsoft.com/office/officeart/2005/8/layout/vList2"/>
    <dgm:cxn modelId="{83DE22F5-84CA-4670-BDB2-8A91FC4D7588}" srcId="{42F64D66-C9F9-4B46-8E00-43D04073B787}" destId="{A65C555E-2E7F-4F6B-957A-7828FF031FAE}" srcOrd="1" destOrd="0" parTransId="{2327C63B-AC37-4304-B93D-B99ADF0EBF10}" sibTransId="{30FE46C2-69E6-4FF2-A5E9-143F34366013}"/>
    <dgm:cxn modelId="{E274EEFE-232F-44A4-8B5C-7A5F1A6A26D8}" type="presOf" srcId="{868AB2ED-2F5D-4148-93F0-A068919E0E95}" destId="{13A588DD-38F4-4D94-8588-185C70A79E30}" srcOrd="0" destOrd="0" presId="urn:microsoft.com/office/officeart/2005/8/layout/vList2"/>
    <dgm:cxn modelId="{21148510-6B6E-41E9-BB71-A6B5FB9FD4F7}" type="presParOf" srcId="{B85C686F-5A85-4CAA-8ABE-EBE8E70A7B7E}" destId="{5B633FAB-B18C-4636-8EB4-909C8FF8AE86}" srcOrd="0" destOrd="0" presId="urn:microsoft.com/office/officeart/2005/8/layout/vList2"/>
    <dgm:cxn modelId="{D8556CA4-46EB-4786-AE86-1C633CD909DB}" type="presParOf" srcId="{B85C686F-5A85-4CAA-8ABE-EBE8E70A7B7E}" destId="{71C3768C-64EC-4761-B8E4-E4D300037863}" srcOrd="1" destOrd="0" presId="urn:microsoft.com/office/officeart/2005/8/layout/vList2"/>
    <dgm:cxn modelId="{F1F1FA48-EAB6-4263-9DCD-A1DBECF34A6D}" type="presParOf" srcId="{B85C686F-5A85-4CAA-8ABE-EBE8E70A7B7E}" destId="{3B033BC6-E2ED-4AEC-803A-D75CF586AB9E}" srcOrd="2" destOrd="0" presId="urn:microsoft.com/office/officeart/2005/8/layout/vList2"/>
    <dgm:cxn modelId="{FE26D441-3FDF-4F01-AFED-F6A8C5EE262A}" type="presParOf" srcId="{B85C686F-5A85-4CAA-8ABE-EBE8E70A7B7E}" destId="{C22AC32B-1BF3-4EF5-B508-8590587C0F4C}" srcOrd="3" destOrd="0" presId="urn:microsoft.com/office/officeart/2005/8/layout/vList2"/>
    <dgm:cxn modelId="{ED027193-C861-4F76-B5BF-7251E6E77280}" type="presParOf" srcId="{B85C686F-5A85-4CAA-8ABE-EBE8E70A7B7E}" destId="{13A588DD-38F4-4D94-8588-185C70A79E30}" srcOrd="4" destOrd="0" presId="urn:microsoft.com/office/officeart/2005/8/layout/vList2"/>
    <dgm:cxn modelId="{491AB3DC-1EF3-4704-92C0-8D3AB1AB371C}" type="presParOf" srcId="{B85C686F-5A85-4CAA-8ABE-EBE8E70A7B7E}" destId="{57F4900A-0BC3-4A1F-BE95-C65AD06701F3}" srcOrd="5" destOrd="0" presId="urn:microsoft.com/office/officeart/2005/8/layout/vList2"/>
    <dgm:cxn modelId="{BCA69991-6D74-4055-B6C8-4A53BECCACF9}" type="presParOf" srcId="{B85C686F-5A85-4CAA-8ABE-EBE8E70A7B7E}" destId="{D1CD3FDF-AAE8-43B2-903A-CB797AD1F05B}" srcOrd="6" destOrd="0" presId="urn:microsoft.com/office/officeart/2005/8/layout/vList2"/>
    <dgm:cxn modelId="{B5C23E65-DE1D-4C58-8D93-88E17E9E0453}" type="presParOf" srcId="{B85C686F-5A85-4CAA-8ABE-EBE8E70A7B7E}" destId="{BE00F0FF-9ABE-4C30-90BD-13DF4DFB467C}" srcOrd="7" destOrd="0" presId="urn:microsoft.com/office/officeart/2005/8/layout/vList2"/>
    <dgm:cxn modelId="{3D9BB76A-8D16-43C6-87DC-556EB577B091}" type="presParOf" srcId="{B85C686F-5A85-4CAA-8ABE-EBE8E70A7B7E}" destId="{FA20E92E-0F8D-4F4C-BE3A-6AC89BA847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011E1-425E-4CDD-81D0-6A8223B97C63}">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1C820-1AAC-4AB1-9E98-B92EEE756D8A}">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F72D1-8F0E-4813-9ACD-8E7BBA1D4B4B}">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111250">
            <a:lnSpc>
              <a:spcPct val="100000"/>
            </a:lnSpc>
            <a:spcBef>
              <a:spcPct val="0"/>
            </a:spcBef>
            <a:spcAft>
              <a:spcPct val="35000"/>
            </a:spcAft>
            <a:buNone/>
          </a:pPr>
          <a:r>
            <a:rPr lang="en-GB" sz="2500" b="0" kern="1200"/>
            <a:t>A </a:t>
          </a:r>
          <a:r>
            <a:rPr lang="en-GB" sz="2500" b="1" kern="1200"/>
            <a:t>map </a:t>
          </a:r>
          <a:r>
            <a:rPr lang="en-GB" sz="2500" b="0" kern="1200">
              <a:latin typeface="Calibri Light" panose="020F0302020204030204"/>
            </a:rPr>
            <a:t>of</a:t>
          </a:r>
          <a:r>
            <a:rPr lang="en-GB" sz="2500" b="0" kern="1200"/>
            <a:t> </a:t>
          </a:r>
          <a:r>
            <a:rPr lang="en-GB" sz="2500" b="0" kern="1200">
              <a:latin typeface="Calibri Light" panose="020F0302020204030204"/>
            </a:rPr>
            <a:t>current ready hotspots for charging stations based on datasets</a:t>
          </a:r>
          <a:endParaRPr lang="en-GB" sz="2500" b="0" kern="1200"/>
        </a:p>
      </dsp:txBody>
      <dsp:txXfrm>
        <a:off x="1508156" y="707288"/>
        <a:ext cx="9007443" cy="1305763"/>
      </dsp:txXfrm>
    </dsp:sp>
    <dsp:sp modelId="{5A52BC01-E317-4AEC-950C-39E00389EED7}">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31DB5-8221-41B3-A5AD-4FFEC6232181}">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95E45-75CA-4E1F-BD66-CDEB6AED3A2A}">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111250">
            <a:lnSpc>
              <a:spcPct val="100000"/>
            </a:lnSpc>
            <a:spcBef>
              <a:spcPct val="0"/>
            </a:spcBef>
            <a:spcAft>
              <a:spcPct val="35000"/>
            </a:spcAft>
            <a:buNone/>
          </a:pPr>
          <a:r>
            <a:rPr lang="en-GB" sz="2500" b="0" kern="1200">
              <a:latin typeface="Calibri Light" panose="020F0302020204030204"/>
            </a:rPr>
            <a:t>An</a:t>
          </a:r>
          <a:r>
            <a:rPr lang="en-GB" sz="2500" b="0" kern="1200"/>
            <a:t> </a:t>
          </a:r>
          <a:r>
            <a:rPr lang="en-GB" sz="2500" b="1" kern="1200"/>
            <a:t>app </a:t>
          </a:r>
          <a:r>
            <a:rPr lang="en-GB" sz="2500" b="0" kern="1200"/>
            <a:t>used to collect data on </a:t>
          </a:r>
          <a:r>
            <a:rPr lang="en-GB" sz="2500" b="0" kern="1200">
              <a:latin typeface="Calibri Light" panose="020F0302020204030204"/>
            </a:rPr>
            <a:t>EV driver</a:t>
          </a:r>
          <a:r>
            <a:rPr lang="en-GB" sz="2500" b="0" kern="1200"/>
            <a:t> behaviours </a:t>
          </a:r>
          <a:r>
            <a:rPr lang="en-GB" sz="2500" b="0" kern="1200">
              <a:latin typeface="Calibri Light" panose="020F0302020204030204"/>
            </a:rPr>
            <a:t>whilst</a:t>
          </a:r>
          <a:r>
            <a:rPr lang="en-GB" sz="2500" b="0" kern="1200"/>
            <a:t> enhancing the </a:t>
          </a:r>
          <a:r>
            <a:rPr lang="en-GB" sz="2500" b="0" kern="1200">
              <a:latin typeface="Calibri Light" panose="020F0302020204030204"/>
            </a:rPr>
            <a:t>EV owner experience</a:t>
          </a:r>
          <a:endParaRPr lang="en-US" sz="2500" b="0" kern="1200"/>
        </a:p>
      </dsp:txBody>
      <dsp:txXfrm>
        <a:off x="1508156" y="2339492"/>
        <a:ext cx="9007443" cy="1305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51329-14B5-426E-9CED-CE7C68AD6FB7}">
      <dsp:nvSpPr>
        <dsp:cNvPr id="0" name=""/>
        <dsp:cNvSpPr/>
      </dsp:nvSpPr>
      <dsp:spPr>
        <a:xfrm>
          <a:off x="582645" y="1178"/>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EV Vehicle Growth Done</a:t>
          </a:r>
        </a:p>
      </dsp:txBody>
      <dsp:txXfrm>
        <a:off x="582645" y="1178"/>
        <a:ext cx="2174490" cy="1304694"/>
      </dsp:txXfrm>
    </dsp:sp>
    <dsp:sp modelId="{9B032592-F1F6-4D57-A19A-39FD2644CF0D}">
      <dsp:nvSpPr>
        <dsp:cNvPr id="0" name=""/>
        <dsp:cNvSpPr/>
      </dsp:nvSpPr>
      <dsp:spPr>
        <a:xfrm>
          <a:off x="2974584" y="1178"/>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Population Density</a:t>
          </a:r>
        </a:p>
      </dsp:txBody>
      <dsp:txXfrm>
        <a:off x="2974584" y="1178"/>
        <a:ext cx="2174490" cy="1304694"/>
      </dsp:txXfrm>
    </dsp:sp>
    <dsp:sp modelId="{ACD1D0CE-1DA5-4BCA-819E-5592A62465C6}">
      <dsp:nvSpPr>
        <dsp:cNvPr id="0" name=""/>
        <dsp:cNvSpPr/>
      </dsp:nvSpPr>
      <dsp:spPr>
        <a:xfrm>
          <a:off x="5366524" y="1178"/>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Earning Capacity Per </a:t>
          </a:r>
        </a:p>
      </dsp:txBody>
      <dsp:txXfrm>
        <a:off x="5366524" y="1178"/>
        <a:ext cx="2174490" cy="1304694"/>
      </dsp:txXfrm>
    </dsp:sp>
    <dsp:sp modelId="{536ACC36-E204-48BE-B911-3B0FBC57213B}">
      <dsp:nvSpPr>
        <dsp:cNvPr id="0" name=""/>
        <dsp:cNvSpPr/>
      </dsp:nvSpPr>
      <dsp:spPr>
        <a:xfrm>
          <a:off x="7758464" y="1178"/>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Power Grid Network Support</a:t>
          </a:r>
        </a:p>
      </dsp:txBody>
      <dsp:txXfrm>
        <a:off x="7758464" y="1178"/>
        <a:ext cx="2174490" cy="1304694"/>
      </dsp:txXfrm>
    </dsp:sp>
    <dsp:sp modelId="{FD0A858A-533A-4DF7-9F93-CD28F3DFF93C}">
      <dsp:nvSpPr>
        <dsp:cNvPr id="0" name=""/>
        <dsp:cNvSpPr/>
      </dsp:nvSpPr>
      <dsp:spPr>
        <a:xfrm>
          <a:off x="582645"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Interstate Travel / Long Distance travel</a:t>
          </a:r>
        </a:p>
      </dsp:txBody>
      <dsp:txXfrm>
        <a:off x="582645" y="1523321"/>
        <a:ext cx="2174490" cy="1304694"/>
      </dsp:txXfrm>
    </dsp:sp>
    <dsp:sp modelId="{7010F8A8-60C8-471F-8DA1-F41113EAA8BC}">
      <dsp:nvSpPr>
        <dsp:cNvPr id="0" name=""/>
        <dsp:cNvSpPr/>
      </dsp:nvSpPr>
      <dsp:spPr>
        <a:xfrm>
          <a:off x="2974584"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Access to Utilities</a:t>
          </a:r>
        </a:p>
      </dsp:txBody>
      <dsp:txXfrm>
        <a:off x="2974584" y="1523321"/>
        <a:ext cx="2174490" cy="1304694"/>
      </dsp:txXfrm>
    </dsp:sp>
    <dsp:sp modelId="{C8682594-0BA3-4175-BB86-CAAC43373140}">
      <dsp:nvSpPr>
        <dsp:cNvPr id="0" name=""/>
        <dsp:cNvSpPr/>
      </dsp:nvSpPr>
      <dsp:spPr>
        <a:xfrm>
          <a:off x="5366524"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latin typeface="Arial"/>
              <a:cs typeface="Arial"/>
            </a:rPr>
            <a:t>Safer and Well Lit</a:t>
          </a:r>
        </a:p>
      </dsp:txBody>
      <dsp:txXfrm>
        <a:off x="5366524" y="1523321"/>
        <a:ext cx="2174490" cy="1304694"/>
      </dsp:txXfrm>
    </dsp:sp>
    <dsp:sp modelId="{D1DAB490-A021-47DC-AA4F-AEB24F0B306E}">
      <dsp:nvSpPr>
        <dsp:cNvPr id="0" name=""/>
        <dsp:cNvSpPr/>
      </dsp:nvSpPr>
      <dsp:spPr>
        <a:xfrm>
          <a:off x="7758464"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Current EV chargers’ Density / Network available / EVs per Charging Station</a:t>
          </a:r>
        </a:p>
      </dsp:txBody>
      <dsp:txXfrm>
        <a:off x="7758464" y="1523321"/>
        <a:ext cx="2174490" cy="1304694"/>
      </dsp:txXfrm>
    </dsp:sp>
    <dsp:sp modelId="{EACC2025-449B-4D6F-A739-893BF06B0360}">
      <dsp:nvSpPr>
        <dsp:cNvPr id="0" name=""/>
        <dsp:cNvSpPr/>
      </dsp:nvSpPr>
      <dsp:spPr>
        <a:xfrm>
          <a:off x="1778615" y="3045465"/>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latin typeface="Arial"/>
              <a:cs typeface="Arial"/>
            </a:rPr>
            <a:t>Data from </a:t>
          </a:r>
          <a:r>
            <a:rPr lang="en-US" sz="1600" b="0" kern="1200" err="1">
              <a:latin typeface="Arial"/>
              <a:cs typeface="Arial"/>
            </a:rPr>
            <a:t>ChargeIt</a:t>
          </a:r>
          <a:r>
            <a:rPr lang="en-US" sz="1600" b="0" kern="1200">
              <a:latin typeface="Arial"/>
              <a:cs typeface="Arial"/>
            </a:rPr>
            <a:t> app for EV Driver </a:t>
          </a:r>
          <a:r>
            <a:rPr lang="en-US" sz="1600" b="0" kern="1200" err="1">
              <a:latin typeface="Arial"/>
              <a:cs typeface="Arial"/>
            </a:rPr>
            <a:t>Behaviour</a:t>
          </a:r>
          <a:endParaRPr lang="en-US" sz="1600" b="0" kern="1200" err="1"/>
        </a:p>
      </dsp:txBody>
      <dsp:txXfrm>
        <a:off x="1778615" y="3045465"/>
        <a:ext cx="2174490" cy="1304694"/>
      </dsp:txXfrm>
    </dsp:sp>
    <dsp:sp modelId="{7513F126-47C7-448A-8410-6843AF47DBCA}">
      <dsp:nvSpPr>
        <dsp:cNvPr id="0" name=""/>
        <dsp:cNvSpPr/>
      </dsp:nvSpPr>
      <dsp:spPr>
        <a:xfrm>
          <a:off x="4170554" y="3045465"/>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Sustainable Power Sources (renewable or accessible)</a:t>
          </a:r>
        </a:p>
      </dsp:txBody>
      <dsp:txXfrm>
        <a:off x="4170554" y="3045465"/>
        <a:ext cx="2174490" cy="1304694"/>
      </dsp:txXfrm>
    </dsp:sp>
    <dsp:sp modelId="{0A942380-BFDF-452E-8BEC-6E26BBF00303}">
      <dsp:nvSpPr>
        <dsp:cNvPr id="0" name=""/>
        <dsp:cNvSpPr/>
      </dsp:nvSpPr>
      <dsp:spPr>
        <a:xfrm>
          <a:off x="6562494" y="3045465"/>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0" kern="1200">
              <a:latin typeface="Arial"/>
              <a:cs typeface="Arial"/>
            </a:rPr>
            <a:t>Regular Maintenance</a:t>
          </a:r>
        </a:p>
      </dsp:txBody>
      <dsp:txXfrm>
        <a:off x="656249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C3F7F-F575-4D80-ACA4-238E7B1D4B49}">
      <dsp:nvSpPr>
        <dsp:cNvPr id="0" name=""/>
        <dsp:cNvSpPr/>
      </dsp:nvSpPr>
      <dsp:spPr>
        <a:xfrm>
          <a:off x="2301651" y="304583"/>
          <a:ext cx="693720" cy="693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6D594-6EB6-4CED-B0D7-9FE922501C53}">
      <dsp:nvSpPr>
        <dsp:cNvPr id="0" name=""/>
        <dsp:cNvSpPr/>
      </dsp:nvSpPr>
      <dsp:spPr>
        <a:xfrm>
          <a:off x="1877710" y="1229555"/>
          <a:ext cx="1541601" cy="61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Kambah</a:t>
          </a:r>
        </a:p>
      </dsp:txBody>
      <dsp:txXfrm>
        <a:off x="1877710" y="1229555"/>
        <a:ext cx="1541601" cy="616640"/>
      </dsp:txXfrm>
    </dsp:sp>
    <dsp:sp modelId="{054188A2-01CF-445F-9766-FF8B3EFD63AA}">
      <dsp:nvSpPr>
        <dsp:cNvPr id="0" name=""/>
        <dsp:cNvSpPr/>
      </dsp:nvSpPr>
      <dsp:spPr>
        <a:xfrm>
          <a:off x="4113033" y="304583"/>
          <a:ext cx="693720" cy="693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D26CF-D1CE-4BE1-BCB5-E57362EC2AB3}">
      <dsp:nvSpPr>
        <dsp:cNvPr id="0" name=""/>
        <dsp:cNvSpPr/>
      </dsp:nvSpPr>
      <dsp:spPr>
        <a:xfrm>
          <a:off x="3689092" y="1229555"/>
          <a:ext cx="1541601" cy="61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One of the largest EV registered area</a:t>
          </a:r>
        </a:p>
      </dsp:txBody>
      <dsp:txXfrm>
        <a:off x="3689092" y="1229555"/>
        <a:ext cx="1541601" cy="616640"/>
      </dsp:txXfrm>
    </dsp:sp>
    <dsp:sp modelId="{C17A4EA8-7C89-40B4-8846-FC3384AB598B}">
      <dsp:nvSpPr>
        <dsp:cNvPr id="0" name=""/>
        <dsp:cNvSpPr/>
      </dsp:nvSpPr>
      <dsp:spPr>
        <a:xfrm>
          <a:off x="5924415" y="304583"/>
          <a:ext cx="693720" cy="693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FDBD0-3F21-47CB-9F73-02C47DF9873D}">
      <dsp:nvSpPr>
        <dsp:cNvPr id="0" name=""/>
        <dsp:cNvSpPr/>
      </dsp:nvSpPr>
      <dsp:spPr>
        <a:xfrm>
          <a:off x="5500474" y="1229555"/>
          <a:ext cx="1541601" cy="61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No existing charging station</a:t>
          </a:r>
        </a:p>
      </dsp:txBody>
      <dsp:txXfrm>
        <a:off x="5500474" y="1229555"/>
        <a:ext cx="1541601" cy="616640"/>
      </dsp:txXfrm>
    </dsp:sp>
    <dsp:sp modelId="{BFB34BA9-09AF-4C2C-AA62-59BEA5F3ED69}">
      <dsp:nvSpPr>
        <dsp:cNvPr id="0" name=""/>
        <dsp:cNvSpPr/>
      </dsp:nvSpPr>
      <dsp:spPr>
        <a:xfrm>
          <a:off x="7735796" y="304583"/>
          <a:ext cx="693720" cy="693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8C292-CE67-48D3-8A0F-7C09D2827700}">
      <dsp:nvSpPr>
        <dsp:cNvPr id="0" name=""/>
        <dsp:cNvSpPr/>
      </dsp:nvSpPr>
      <dsp:spPr>
        <a:xfrm>
          <a:off x="7311856" y="1229555"/>
          <a:ext cx="1541601" cy="61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Busy Area - Three  ‘Park N ride’ location</a:t>
          </a:r>
        </a:p>
      </dsp:txBody>
      <dsp:txXfrm>
        <a:off x="7311856" y="1229555"/>
        <a:ext cx="1541601" cy="616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33FAB-B18C-4636-8EB4-909C8FF8AE86}">
      <dsp:nvSpPr>
        <dsp:cNvPr id="0" name=""/>
        <dsp:cNvSpPr/>
      </dsp:nvSpPr>
      <dsp:spPr>
        <a:xfrm>
          <a:off x="0" y="62778"/>
          <a:ext cx="6245265" cy="1032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Marketing the solution</a:t>
          </a:r>
        </a:p>
      </dsp:txBody>
      <dsp:txXfrm>
        <a:off x="50420" y="113198"/>
        <a:ext cx="6144425" cy="932014"/>
      </dsp:txXfrm>
    </dsp:sp>
    <dsp:sp modelId="{3B033BC6-E2ED-4AEC-803A-D75CF586AB9E}">
      <dsp:nvSpPr>
        <dsp:cNvPr id="0" name=""/>
        <dsp:cNvSpPr/>
      </dsp:nvSpPr>
      <dsp:spPr>
        <a:xfrm>
          <a:off x="0" y="1170512"/>
          <a:ext cx="6245265" cy="103285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Integrating with PlugShare</a:t>
          </a:r>
        </a:p>
      </dsp:txBody>
      <dsp:txXfrm>
        <a:off x="50420" y="1220932"/>
        <a:ext cx="6144425" cy="932014"/>
      </dsp:txXfrm>
    </dsp:sp>
    <dsp:sp modelId="{13A588DD-38F4-4D94-8588-185C70A79E30}">
      <dsp:nvSpPr>
        <dsp:cNvPr id="0" name=""/>
        <dsp:cNvSpPr/>
      </dsp:nvSpPr>
      <dsp:spPr>
        <a:xfrm>
          <a:off x="0" y="2278246"/>
          <a:ext cx="6245265" cy="103285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t>Prebooking Algorithm</a:t>
          </a:r>
          <a:r>
            <a:rPr lang="en-US" sz="2600" kern="1200">
              <a:latin typeface="Calibri Light" panose="020F0302020204030204"/>
            </a:rPr>
            <a:t> </a:t>
          </a:r>
          <a:endParaRPr lang="en-US" sz="2600" kern="1200"/>
        </a:p>
      </dsp:txBody>
      <dsp:txXfrm>
        <a:off x="50420" y="2328666"/>
        <a:ext cx="6144425" cy="932014"/>
      </dsp:txXfrm>
    </dsp:sp>
    <dsp:sp modelId="{D1CD3FDF-AAE8-43B2-903A-CB797AD1F05B}">
      <dsp:nvSpPr>
        <dsp:cNvPr id="0" name=""/>
        <dsp:cNvSpPr/>
      </dsp:nvSpPr>
      <dsp:spPr>
        <a:xfrm>
          <a:off x="0" y="3385980"/>
          <a:ext cx="6245265" cy="103285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Creating a wider reach  (expanding nationwide)</a:t>
          </a:r>
        </a:p>
      </dsp:txBody>
      <dsp:txXfrm>
        <a:off x="50420" y="3436400"/>
        <a:ext cx="6144425" cy="932014"/>
      </dsp:txXfrm>
    </dsp:sp>
    <dsp:sp modelId="{FA20E92E-0F8D-4F4C-BE3A-6AC89BA84720}">
      <dsp:nvSpPr>
        <dsp:cNvPr id="0" name=""/>
        <dsp:cNvSpPr/>
      </dsp:nvSpPr>
      <dsp:spPr>
        <a:xfrm>
          <a:off x="0" y="4493714"/>
          <a:ext cx="6245265" cy="103285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Releasing and testing </a:t>
          </a:r>
          <a:r>
            <a:rPr lang="en-US" sz="2600" kern="1200">
              <a:latin typeface="Calibri Light" panose="020F0302020204030204"/>
            </a:rPr>
            <a:t>prototype</a:t>
          </a:r>
          <a:endParaRPr lang="en-US" sz="2600" kern="1200"/>
        </a:p>
      </dsp:txBody>
      <dsp:txXfrm>
        <a:off x="50420" y="4544134"/>
        <a:ext cx="6144425" cy="932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6C0FF-4DB7-430D-A83B-6F39A1869CF4}" type="datetimeFigureOut">
              <a:t>8/19/2023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04743-03BD-4831-88E5-F17597ADAF3F}" type="slidenum">
              <a:t>‹#›</a:t>
            </a:fld>
            <a:endParaRPr lang="en-US"/>
          </a:p>
        </p:txBody>
      </p:sp>
    </p:spTree>
    <p:extLst>
      <p:ext uri="{BB962C8B-B14F-4D97-AF65-F5344CB8AC3E}">
        <p14:creationId xmlns:p14="http://schemas.microsoft.com/office/powerpoint/2010/main" val="301388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a:t>-Hello, we are team </a:t>
            </a:r>
            <a:r>
              <a:rPr lang="en-GB" err="1"/>
              <a:t>chargeit</a:t>
            </a:r>
            <a:r>
              <a:rPr lang="en-GB"/>
              <a:t> at </a:t>
            </a:r>
            <a:r>
              <a:rPr lang="en-GB" err="1"/>
              <a:t>govhack</a:t>
            </a:r>
            <a:r>
              <a:rPr lang="en-GB"/>
              <a:t> hackathon 2023 </a:t>
            </a:r>
            <a:endParaRPr lang="en-US"/>
          </a:p>
          <a:p>
            <a:pPr marL="171450" indent="-171450">
              <a:buFontTx/>
              <a:buChar char="-"/>
            </a:pPr>
            <a:endParaRPr lang="en-GB">
              <a:cs typeface="Calibri"/>
            </a:endParaRPr>
          </a:p>
        </p:txBody>
      </p:sp>
      <p:sp>
        <p:nvSpPr>
          <p:cNvPr id="4" name="Slide Number Placeholder 3"/>
          <p:cNvSpPr>
            <a:spLocks noGrp="1"/>
          </p:cNvSpPr>
          <p:nvPr>
            <p:ph type="sldNum" sz="quarter" idx="5"/>
          </p:nvPr>
        </p:nvSpPr>
        <p:spPr/>
        <p:txBody>
          <a:bodyPr/>
          <a:lstStyle/>
          <a:p>
            <a:fld id="{8FB04743-03BD-4831-88E5-F17597ADAF3F}" type="slidenum">
              <a:rPr lang="en-AU" smtClean="0"/>
              <a:t>1</a:t>
            </a:fld>
            <a:endParaRPr lang="en-AU"/>
          </a:p>
        </p:txBody>
      </p:sp>
    </p:spTree>
    <p:extLst>
      <p:ext uri="{BB962C8B-B14F-4D97-AF65-F5344CB8AC3E}">
        <p14:creationId xmlns:p14="http://schemas.microsoft.com/office/powerpoint/2010/main" val="319217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Kambah</a:t>
            </a:r>
            <a:r>
              <a:rPr lang="en-GB"/>
              <a:t> is the most demanding are as </a:t>
            </a:r>
          </a:p>
          <a:p>
            <a:r>
              <a:rPr lang="en-GB"/>
              <a:t>- Explain charging station map and you can see </a:t>
            </a:r>
            <a:endParaRPr lang="en-AU"/>
          </a:p>
        </p:txBody>
      </p:sp>
      <p:sp>
        <p:nvSpPr>
          <p:cNvPr id="4" name="Slide Number Placeholder 3"/>
          <p:cNvSpPr>
            <a:spLocks noGrp="1"/>
          </p:cNvSpPr>
          <p:nvPr>
            <p:ph type="sldNum" sz="quarter" idx="5"/>
          </p:nvPr>
        </p:nvSpPr>
        <p:spPr/>
        <p:txBody>
          <a:bodyPr/>
          <a:lstStyle/>
          <a:p>
            <a:fld id="{8FB04743-03BD-4831-88E5-F17597ADAF3F}" type="slidenum">
              <a:rPr lang="en-AU" smtClean="0"/>
              <a:t>10</a:t>
            </a:fld>
            <a:endParaRPr lang="en-AU"/>
          </a:p>
        </p:txBody>
      </p:sp>
    </p:spTree>
    <p:extLst>
      <p:ext uri="{BB962C8B-B14F-4D97-AF65-F5344CB8AC3E}">
        <p14:creationId xmlns:p14="http://schemas.microsoft.com/office/powerpoint/2010/main" val="311254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Not enough data on driver </a:t>
            </a:r>
            <a:r>
              <a:rPr lang="en-US" err="1">
                <a:cs typeface="Calibri"/>
              </a:rPr>
              <a:t>behaviours</a:t>
            </a:r>
            <a:r>
              <a:rPr lang="en-US">
                <a:cs typeface="Calibri"/>
              </a:rPr>
              <a:t> mentioned before</a:t>
            </a:r>
          </a:p>
          <a:p>
            <a:pPr marL="171450" indent="-171450">
              <a:buFont typeface="Calibri"/>
              <a:buChar char="-"/>
            </a:pPr>
            <a:r>
              <a:rPr lang="en-US">
                <a:cs typeface="Calibri"/>
              </a:rPr>
              <a:t>Not regularly update </a:t>
            </a:r>
          </a:p>
          <a:p>
            <a:pPr marL="171450" indent="-171450">
              <a:buFont typeface="Calibri"/>
              <a:buChar char="-"/>
            </a:pPr>
            <a:r>
              <a:rPr lang="en-US">
                <a:cs typeface="Calibri"/>
              </a:rPr>
              <a:t>Not maintained </a:t>
            </a:r>
          </a:p>
          <a:p>
            <a:pPr marL="171450" indent="-171450">
              <a:buFont typeface="Calibri"/>
              <a:buChar char="-"/>
            </a:pPr>
            <a:r>
              <a:rPr lang="en-US">
                <a:cs typeface="Calibri"/>
              </a:rPr>
              <a:t>Unreliable data</a:t>
            </a:r>
          </a:p>
          <a:p>
            <a:endParaRPr lang="en-US">
              <a:cs typeface="Calibri"/>
            </a:endParaRPr>
          </a:p>
          <a:p>
            <a:r>
              <a:rPr lang="en-US">
                <a:cs typeface="Calibri"/>
              </a:rPr>
              <a:t>Which is why we have </a:t>
            </a:r>
            <a:r>
              <a:rPr lang="en-US" err="1">
                <a:cs typeface="Calibri"/>
              </a:rPr>
              <a:t>creaed</a:t>
            </a:r>
            <a:r>
              <a:rPr lang="en-US">
                <a:cs typeface="Calibri"/>
              </a:rPr>
              <a:t> the </a:t>
            </a:r>
            <a:r>
              <a:rPr lang="en-US" err="1">
                <a:cs typeface="Calibri"/>
              </a:rPr>
              <a:t>ChargeIt</a:t>
            </a:r>
            <a:r>
              <a:rPr lang="en-US">
                <a:cs typeface="Calibri"/>
              </a:rPr>
              <a:t> application </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8FB04743-03BD-4831-88E5-F17597ADAF3F}" type="slidenum">
              <a:t>11</a:t>
            </a:fld>
            <a:endParaRPr lang="en-US"/>
          </a:p>
        </p:txBody>
      </p:sp>
    </p:spTree>
    <p:extLst>
      <p:ext uri="{BB962C8B-B14F-4D97-AF65-F5344CB8AC3E}">
        <p14:creationId xmlns:p14="http://schemas.microsoft.com/office/powerpoint/2010/main" val="236275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a:t>The purpose of the </a:t>
            </a:r>
            <a:r>
              <a:rPr lang="en-GB" err="1"/>
              <a:t>chargeit</a:t>
            </a:r>
            <a:r>
              <a:rPr lang="en-GB"/>
              <a:t> app is to </a:t>
            </a:r>
          </a:p>
          <a:p>
            <a:pPr marL="171450" indent="-171450">
              <a:buFont typeface="Arial"/>
              <a:buChar char="•"/>
            </a:pPr>
            <a:r>
              <a:rPr lang="en-GB"/>
              <a:t>educate, collect data, and simplify the EV user experience, similar to what TESLA has achieved</a:t>
            </a:r>
            <a:endParaRPr lang="en-AU"/>
          </a:p>
          <a:p>
            <a:endParaRPr lang="en-US">
              <a:cs typeface="Calibri"/>
            </a:endParaRPr>
          </a:p>
          <a:p>
            <a:r>
              <a:rPr lang="en-US">
                <a:cs typeface="Calibri"/>
              </a:rPr>
              <a:t>Seen here is a prototype of the application</a:t>
            </a:r>
          </a:p>
          <a:p>
            <a:endParaRPr lang="en-US">
              <a:cs typeface="Calibri"/>
            </a:endParaRPr>
          </a:p>
          <a:p>
            <a:endParaRPr lang="en-US"/>
          </a:p>
          <a:p>
            <a:endParaRPr lang="en-US"/>
          </a:p>
          <a:p>
            <a:r>
              <a:rPr lang="en-US"/>
              <a:t>Map and app are interconnected </a:t>
            </a:r>
          </a:p>
          <a:p>
            <a:r>
              <a:rPr lang="en-US"/>
              <a:t>The data collected by the app is used to make the existing network of charging stations more efficient. In addition, the app is gamified in order to create a loyal customer base.</a:t>
            </a:r>
            <a:endParaRPr lang="en-US">
              <a:cs typeface="Calibri"/>
            </a:endParaRPr>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8FB04743-03BD-4831-88E5-F17597ADAF3F}" type="slidenum">
              <a:rPr lang="en-US"/>
              <a:t>12</a:t>
            </a:fld>
            <a:endParaRPr lang="en-US"/>
          </a:p>
        </p:txBody>
      </p:sp>
    </p:spTree>
    <p:extLst>
      <p:ext uri="{BB962C8B-B14F-4D97-AF65-F5344CB8AC3E}">
        <p14:creationId xmlns:p14="http://schemas.microsoft.com/office/powerpoint/2010/main" val="401598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Which charging stations are being visited, how often, how much time is spent. </a:t>
            </a:r>
          </a:p>
          <a:p>
            <a:r>
              <a:rPr lang="en-US" err="1">
                <a:cs typeface="Calibri"/>
              </a:rPr>
              <a:t>WHich</a:t>
            </a:r>
            <a:r>
              <a:rPr lang="en-US">
                <a:cs typeface="Calibri"/>
              </a:rPr>
              <a:t> station's the busiest, what feedback is received, and what are most common routes of EV users?</a:t>
            </a:r>
          </a:p>
        </p:txBody>
      </p:sp>
      <p:sp>
        <p:nvSpPr>
          <p:cNvPr id="4" name="Slide Number Placeholder 3"/>
          <p:cNvSpPr>
            <a:spLocks noGrp="1"/>
          </p:cNvSpPr>
          <p:nvPr>
            <p:ph type="sldNum" sz="quarter" idx="5"/>
          </p:nvPr>
        </p:nvSpPr>
        <p:spPr/>
        <p:txBody>
          <a:bodyPr/>
          <a:lstStyle/>
          <a:p>
            <a:fld id="{8FB04743-03BD-4831-88E5-F17597ADAF3F}" type="slidenum">
              <a:rPr lang="en-US"/>
              <a:t>13</a:t>
            </a:fld>
            <a:endParaRPr lang="en-US"/>
          </a:p>
        </p:txBody>
      </p:sp>
    </p:spTree>
    <p:extLst>
      <p:ext uri="{BB962C8B-B14F-4D97-AF65-F5344CB8AC3E}">
        <p14:creationId xmlns:p14="http://schemas.microsoft.com/office/powerpoint/2010/main" val="389428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THis</a:t>
            </a:r>
            <a:r>
              <a:rPr lang="en-US">
                <a:cs typeface="Calibri"/>
              </a:rPr>
              <a:t> is the timeline of our solution for the challenge, including future considerations</a:t>
            </a:r>
          </a:p>
        </p:txBody>
      </p:sp>
      <p:sp>
        <p:nvSpPr>
          <p:cNvPr id="4" name="Slide Number Placeholder 3"/>
          <p:cNvSpPr>
            <a:spLocks noGrp="1"/>
          </p:cNvSpPr>
          <p:nvPr>
            <p:ph type="sldNum" sz="quarter" idx="5"/>
          </p:nvPr>
        </p:nvSpPr>
        <p:spPr/>
        <p:txBody>
          <a:bodyPr/>
          <a:lstStyle/>
          <a:p>
            <a:fld id="{8FB04743-03BD-4831-88E5-F17597ADAF3F}" type="slidenum">
              <a:rPr lang="en-US"/>
              <a:t>14</a:t>
            </a:fld>
            <a:endParaRPr lang="en-US"/>
          </a:p>
        </p:txBody>
      </p:sp>
    </p:spTree>
    <p:extLst>
      <p:ext uri="{BB962C8B-B14F-4D97-AF65-F5344CB8AC3E}">
        <p14:creationId xmlns:p14="http://schemas.microsoft.com/office/powerpoint/2010/main" val="117143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cs typeface="Calibri"/>
              </a:rPr>
              <a:t>And these are the future works</a:t>
            </a:r>
          </a:p>
          <a:p>
            <a:pPr marL="228600" indent="-228600">
              <a:buAutoNum type="arabicParenR"/>
            </a:pPr>
            <a:r>
              <a:rPr lang="en-US">
                <a:cs typeface="Calibri"/>
              </a:rPr>
              <a:t>Future works will include marketing, </a:t>
            </a:r>
            <a:r>
              <a:rPr lang="en-US" err="1">
                <a:cs typeface="Calibri"/>
              </a:rPr>
              <a:t>ingeration</a:t>
            </a:r>
            <a:r>
              <a:rPr lang="en-US">
                <a:cs typeface="Calibri"/>
              </a:rPr>
              <a:t> with </a:t>
            </a:r>
            <a:r>
              <a:rPr lang="en-US" err="1">
                <a:cs typeface="Calibri"/>
              </a:rPr>
              <a:t>plugshare</a:t>
            </a:r>
            <a:r>
              <a:rPr lang="en-US">
                <a:cs typeface="Calibri"/>
              </a:rPr>
              <a:t>, prebooking algorithm , expansion, and testing of prototype</a:t>
            </a:r>
          </a:p>
        </p:txBody>
      </p:sp>
      <p:sp>
        <p:nvSpPr>
          <p:cNvPr id="4" name="Slide Number Placeholder 3"/>
          <p:cNvSpPr>
            <a:spLocks noGrp="1"/>
          </p:cNvSpPr>
          <p:nvPr>
            <p:ph type="sldNum" sz="quarter" idx="5"/>
          </p:nvPr>
        </p:nvSpPr>
        <p:spPr/>
        <p:txBody>
          <a:bodyPr/>
          <a:lstStyle/>
          <a:p>
            <a:fld id="{8FB04743-03BD-4831-88E5-F17597ADAF3F}" type="slidenum">
              <a:rPr lang="en-US"/>
              <a:t>15</a:t>
            </a:fld>
            <a:endParaRPr lang="en-US"/>
          </a:p>
        </p:txBody>
      </p:sp>
    </p:spTree>
    <p:extLst>
      <p:ext uri="{BB962C8B-B14F-4D97-AF65-F5344CB8AC3E}">
        <p14:creationId xmlns:p14="http://schemas.microsoft.com/office/powerpoint/2010/main" val="88329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from the </a:t>
            </a:r>
            <a:r>
              <a:rPr lang="en-US" err="1">
                <a:cs typeface="Calibri"/>
              </a:rPr>
              <a:t>ChargeIt</a:t>
            </a:r>
            <a:r>
              <a:rPr lang="en-US">
                <a:cs typeface="Calibri"/>
              </a:rPr>
              <a:t> team. </a:t>
            </a:r>
          </a:p>
        </p:txBody>
      </p:sp>
      <p:sp>
        <p:nvSpPr>
          <p:cNvPr id="4" name="Slide Number Placeholder 3"/>
          <p:cNvSpPr>
            <a:spLocks noGrp="1"/>
          </p:cNvSpPr>
          <p:nvPr>
            <p:ph type="sldNum" sz="quarter" idx="5"/>
          </p:nvPr>
        </p:nvSpPr>
        <p:spPr/>
        <p:txBody>
          <a:bodyPr/>
          <a:lstStyle/>
          <a:p>
            <a:fld id="{8FB04743-03BD-4831-88E5-F17597ADAF3F}" type="slidenum">
              <a:rPr lang="en-US"/>
              <a:t>16</a:t>
            </a:fld>
            <a:endParaRPr lang="en-US"/>
          </a:p>
        </p:txBody>
      </p:sp>
    </p:spTree>
    <p:extLst>
      <p:ext uri="{BB962C8B-B14F-4D97-AF65-F5344CB8AC3E}">
        <p14:creationId xmlns:p14="http://schemas.microsoft.com/office/powerpoint/2010/main" val="331216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chosen the charging electric vehicles in the ACT challenge and focused on two issues. </a:t>
            </a:r>
            <a:endParaRPr lang="en-US"/>
          </a:p>
        </p:txBody>
      </p:sp>
      <p:sp>
        <p:nvSpPr>
          <p:cNvPr id="4" name="Slide Number Placeholder 3"/>
          <p:cNvSpPr>
            <a:spLocks noGrp="1"/>
          </p:cNvSpPr>
          <p:nvPr>
            <p:ph type="sldNum" sz="quarter" idx="5"/>
          </p:nvPr>
        </p:nvSpPr>
        <p:spPr/>
        <p:txBody>
          <a:bodyPr/>
          <a:lstStyle/>
          <a:p>
            <a:fld id="{8FB04743-03BD-4831-88E5-F17597ADAF3F}" type="slidenum">
              <a:rPr lang="en-US"/>
              <a:t>2</a:t>
            </a:fld>
            <a:endParaRPr lang="en-US"/>
          </a:p>
        </p:txBody>
      </p:sp>
    </p:spTree>
    <p:extLst>
      <p:ext uri="{BB962C8B-B14F-4D97-AF65-F5344CB8AC3E}">
        <p14:creationId xmlns:p14="http://schemas.microsoft.com/office/powerpoint/2010/main" val="320427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can we plan a distribution network of 180 EV charging stations throughout ACT by 2025, and how can we fix the lack of past and current data collection around EV driver habits, as proposed by the ACT government</a:t>
            </a:r>
            <a:endParaRPr lang="en-US"/>
          </a:p>
          <a:p>
            <a:endParaRPr lang="en-GB">
              <a:cs typeface="Calibri"/>
            </a:endParaRPr>
          </a:p>
        </p:txBody>
      </p:sp>
      <p:sp>
        <p:nvSpPr>
          <p:cNvPr id="4" name="Slide Number Placeholder 3"/>
          <p:cNvSpPr>
            <a:spLocks noGrp="1"/>
          </p:cNvSpPr>
          <p:nvPr>
            <p:ph type="sldNum" sz="quarter" idx="5"/>
          </p:nvPr>
        </p:nvSpPr>
        <p:spPr/>
        <p:txBody>
          <a:bodyPr/>
          <a:lstStyle/>
          <a:p>
            <a:fld id="{8FB04743-03BD-4831-88E5-F17597ADAF3F}" type="slidenum">
              <a:rPr lang="en-AU" smtClean="0"/>
              <a:t>3</a:t>
            </a:fld>
            <a:endParaRPr lang="en-AU"/>
          </a:p>
        </p:txBody>
      </p:sp>
    </p:spTree>
    <p:extLst>
      <p:ext uri="{BB962C8B-B14F-4D97-AF65-F5344CB8AC3E}">
        <p14:creationId xmlns:p14="http://schemas.microsoft.com/office/powerpoint/2010/main" val="400881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chosen this challenge to prepare the EV community for growth, create awareness and education for current and future EV users, and provide a better EV experience for users, something that is a current pain point in the industry. </a:t>
            </a:r>
          </a:p>
          <a:p>
            <a:endParaRPr lang="en-US">
              <a:cs typeface="Calibri"/>
            </a:endParaRPr>
          </a:p>
        </p:txBody>
      </p:sp>
      <p:sp>
        <p:nvSpPr>
          <p:cNvPr id="4" name="Slide Number Placeholder 3"/>
          <p:cNvSpPr>
            <a:spLocks noGrp="1"/>
          </p:cNvSpPr>
          <p:nvPr>
            <p:ph type="sldNum" sz="quarter" idx="5"/>
          </p:nvPr>
        </p:nvSpPr>
        <p:spPr/>
        <p:txBody>
          <a:bodyPr/>
          <a:lstStyle/>
          <a:p>
            <a:fld id="{8FB04743-03BD-4831-88E5-F17597ADAF3F}" type="slidenum">
              <a:rPr lang="en-AU" smtClean="0"/>
              <a:t>4</a:t>
            </a:fld>
            <a:endParaRPr lang="en-AU"/>
          </a:p>
        </p:txBody>
      </p:sp>
    </p:spTree>
    <p:extLst>
      <p:ext uri="{BB962C8B-B14F-4D97-AF65-F5344CB8AC3E}">
        <p14:creationId xmlns:p14="http://schemas.microsoft.com/office/powerpoint/2010/main" val="144715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We've created two solutions for the problems respectively. A map of the current hotspots ready to go for charging stations, and the </a:t>
            </a:r>
            <a:r>
              <a:rPr lang="en-US" err="1">
                <a:cs typeface="Calibri"/>
              </a:rPr>
              <a:t>ChargeIt</a:t>
            </a:r>
            <a:r>
              <a:rPr lang="en-US">
                <a:cs typeface="Calibri"/>
              </a:rPr>
              <a:t> app, which is used to collect the EV driver </a:t>
            </a:r>
            <a:r>
              <a:rPr lang="en-US" err="1">
                <a:cs typeface="Calibri"/>
              </a:rPr>
              <a:t>behaviours</a:t>
            </a:r>
            <a:r>
              <a:rPr lang="en-US">
                <a:cs typeface="Calibri"/>
              </a:rPr>
              <a:t>, whilst enhancing the user experience. </a:t>
            </a:r>
          </a:p>
        </p:txBody>
      </p:sp>
      <p:sp>
        <p:nvSpPr>
          <p:cNvPr id="4" name="Slide Number Placeholder 3"/>
          <p:cNvSpPr>
            <a:spLocks noGrp="1"/>
          </p:cNvSpPr>
          <p:nvPr>
            <p:ph type="sldNum" sz="quarter" idx="5"/>
          </p:nvPr>
        </p:nvSpPr>
        <p:spPr/>
        <p:txBody>
          <a:bodyPr/>
          <a:lstStyle/>
          <a:p>
            <a:fld id="{8FB04743-03BD-4831-88E5-F17597ADAF3F}" type="slidenum">
              <a:t>5</a:t>
            </a:fld>
            <a:endParaRPr lang="en-US"/>
          </a:p>
        </p:txBody>
      </p:sp>
    </p:spTree>
    <p:extLst>
      <p:ext uri="{BB962C8B-B14F-4D97-AF65-F5344CB8AC3E}">
        <p14:creationId xmlns:p14="http://schemas.microsoft.com/office/powerpoint/2010/main" val="2926366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Seen here is the criteria we have created based on a firsthand user experience of an electric vehicle </a:t>
            </a:r>
          </a:p>
        </p:txBody>
      </p:sp>
      <p:sp>
        <p:nvSpPr>
          <p:cNvPr id="4" name="Slide Number Placeholder 3"/>
          <p:cNvSpPr>
            <a:spLocks noGrp="1"/>
          </p:cNvSpPr>
          <p:nvPr>
            <p:ph type="sldNum" sz="quarter" idx="5"/>
          </p:nvPr>
        </p:nvSpPr>
        <p:spPr/>
        <p:txBody>
          <a:bodyPr/>
          <a:lstStyle/>
          <a:p>
            <a:fld id="{8FB04743-03BD-4831-88E5-F17597ADAF3F}" type="slidenum">
              <a:rPr lang="en-US"/>
              <a:t>6</a:t>
            </a:fld>
            <a:endParaRPr lang="en-US"/>
          </a:p>
        </p:txBody>
      </p:sp>
    </p:spTree>
    <p:extLst>
      <p:ext uri="{BB962C8B-B14F-4D97-AF65-F5344CB8AC3E}">
        <p14:creationId xmlns:p14="http://schemas.microsoft.com/office/powerpoint/2010/main" val="144111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uses the data set on the left and display it onto the Map of ACT by highlighting the Suburbs with </a:t>
            </a:r>
            <a:r>
              <a:rPr lang="en-US" err="1">
                <a:cs typeface="Calibri"/>
              </a:rPr>
              <a:t>didferent</a:t>
            </a:r>
            <a:r>
              <a:rPr lang="en-US">
                <a:cs typeface="Calibri"/>
              </a:rPr>
              <a:t> </a:t>
            </a:r>
            <a:r>
              <a:rPr lang="en-US" err="1">
                <a:cs typeface="Calibri"/>
              </a:rPr>
              <a:t>colours</a:t>
            </a:r>
            <a:r>
              <a:rPr lang="en-US">
                <a:cs typeface="Calibri"/>
              </a:rPr>
              <a:t> to represent the number or EV registrations in the area</a:t>
            </a:r>
          </a:p>
        </p:txBody>
      </p:sp>
      <p:sp>
        <p:nvSpPr>
          <p:cNvPr id="4" name="Slide Number Placeholder 3"/>
          <p:cNvSpPr>
            <a:spLocks noGrp="1"/>
          </p:cNvSpPr>
          <p:nvPr>
            <p:ph type="sldNum" sz="quarter" idx="5"/>
          </p:nvPr>
        </p:nvSpPr>
        <p:spPr/>
        <p:txBody>
          <a:bodyPr/>
          <a:lstStyle/>
          <a:p>
            <a:fld id="{8FB04743-03BD-4831-88E5-F17597ADAF3F}" type="slidenum">
              <a:t>7</a:t>
            </a:fld>
            <a:endParaRPr lang="en-US"/>
          </a:p>
        </p:txBody>
      </p:sp>
    </p:spTree>
    <p:extLst>
      <p:ext uri="{BB962C8B-B14F-4D97-AF65-F5344CB8AC3E}">
        <p14:creationId xmlns:p14="http://schemas.microsoft.com/office/powerpoint/2010/main" val="850174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Lack of data on driver </a:t>
            </a:r>
            <a:r>
              <a:rPr lang="en-US" err="1">
                <a:cs typeface="Calibri"/>
              </a:rPr>
              <a:t>behaviour</a:t>
            </a:r>
            <a:endParaRPr lang="en-US">
              <a:cs typeface="Calibri"/>
            </a:endParaRPr>
          </a:p>
          <a:p>
            <a:pPr marL="285750" indent="-285750">
              <a:buFont typeface="Calibri"/>
              <a:buChar char="-"/>
            </a:pPr>
            <a:r>
              <a:rPr lang="en-US">
                <a:cs typeface="Calibri"/>
              </a:rPr>
              <a:t>Lack of current data tracking programs</a:t>
            </a:r>
          </a:p>
          <a:p>
            <a:pPr marL="285750" indent="-285750">
              <a:buFont typeface="Calibri"/>
              <a:buChar char="-"/>
            </a:pPr>
            <a:r>
              <a:rPr lang="en-US">
                <a:cs typeface="Calibri"/>
              </a:rPr>
              <a:t>Lack of data collection by government </a:t>
            </a:r>
          </a:p>
          <a:p>
            <a:endParaRPr lang="en-US">
              <a:cs typeface="Calibri"/>
            </a:endParaRPr>
          </a:p>
        </p:txBody>
      </p:sp>
      <p:sp>
        <p:nvSpPr>
          <p:cNvPr id="4" name="Slide Number Placeholder 3"/>
          <p:cNvSpPr>
            <a:spLocks noGrp="1"/>
          </p:cNvSpPr>
          <p:nvPr>
            <p:ph type="sldNum" sz="quarter" idx="5"/>
          </p:nvPr>
        </p:nvSpPr>
        <p:spPr/>
        <p:txBody>
          <a:bodyPr/>
          <a:lstStyle/>
          <a:p>
            <a:fld id="{8FB04743-03BD-4831-88E5-F17597ADAF3F}" type="slidenum">
              <a:t>8</a:t>
            </a:fld>
            <a:endParaRPr lang="en-US"/>
          </a:p>
        </p:txBody>
      </p:sp>
    </p:spTree>
    <p:extLst>
      <p:ext uri="{BB962C8B-B14F-4D97-AF65-F5344CB8AC3E}">
        <p14:creationId xmlns:p14="http://schemas.microsoft.com/office/powerpoint/2010/main" val="357753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recommended charging area ad location as pinpointed in the maps </a:t>
            </a:r>
          </a:p>
          <a:p>
            <a:r>
              <a:rPr lang="en-GB"/>
              <a:t>The highlighted show where the demanding areas are based on the EV registration dataset</a:t>
            </a:r>
          </a:p>
          <a:p>
            <a:pPr marL="171450" indent="-171450">
              <a:buFontTx/>
              <a:buChar char="-"/>
            </a:pPr>
            <a:r>
              <a:rPr lang="en-GB"/>
              <a:t>Red is highest demanding area and flowed by yellow and green with the least</a:t>
            </a:r>
          </a:p>
          <a:p>
            <a:pPr marL="171450" indent="-171450">
              <a:buFontTx/>
              <a:buChar char="-"/>
            </a:pPr>
            <a:r>
              <a:rPr lang="en-GB"/>
              <a:t>The pointed are is the accurate suggested charging locations</a:t>
            </a:r>
          </a:p>
        </p:txBody>
      </p:sp>
      <p:sp>
        <p:nvSpPr>
          <p:cNvPr id="4" name="Slide Number Placeholder 3"/>
          <p:cNvSpPr>
            <a:spLocks noGrp="1"/>
          </p:cNvSpPr>
          <p:nvPr>
            <p:ph type="sldNum" sz="quarter" idx="5"/>
          </p:nvPr>
        </p:nvSpPr>
        <p:spPr/>
        <p:txBody>
          <a:bodyPr/>
          <a:lstStyle/>
          <a:p>
            <a:fld id="{8FB04743-03BD-4831-88E5-F17597ADAF3F}" type="slidenum">
              <a:rPr lang="en-AU" smtClean="0"/>
              <a:t>9</a:t>
            </a:fld>
            <a:endParaRPr lang="en-AU"/>
          </a:p>
        </p:txBody>
      </p:sp>
    </p:spTree>
    <p:extLst>
      <p:ext uri="{BB962C8B-B14F-4D97-AF65-F5344CB8AC3E}">
        <p14:creationId xmlns:p14="http://schemas.microsoft.com/office/powerpoint/2010/main" val="312276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337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182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107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385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4267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5587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91320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6783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7500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418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43627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358026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8.jpe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ctmapi-actgov.opendata.arcgis.com/datasets/ACTGOV::electric-vehicles-registration-number/about"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actmapi-actgov.opendata.arcgis.com/datasets/ACTGOV::electric-vehicles-registration-number/about"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white car with a black hose&#10;&#10;Description automatically generated">
            <a:extLst>
              <a:ext uri="{FF2B5EF4-FFF2-40B4-BE49-F238E27FC236}">
                <a16:creationId xmlns:a16="http://schemas.microsoft.com/office/drawing/2014/main" id="{D7135055-3B54-2A7A-792D-2DFC4DF9830D}"/>
              </a:ext>
            </a:extLst>
          </p:cNvPr>
          <p:cNvPicPr>
            <a:picLocks noChangeAspect="1"/>
          </p:cNvPicPr>
          <p:nvPr/>
        </p:nvPicPr>
        <p:blipFill>
          <a:blip r:embed="rId3"/>
          <a:stretch>
            <a:fillRect/>
          </a:stretch>
        </p:blipFill>
        <p:spPr>
          <a:xfrm>
            <a:off x="-2292" y="-1273"/>
            <a:ext cx="12305440" cy="6866273"/>
          </a:xfrm>
          <a:prstGeom prst="rect">
            <a:avLst/>
          </a:prstGeom>
        </p:spPr>
      </p:pic>
      <p:sp>
        <p:nvSpPr>
          <p:cNvPr id="2" name="TextBox 1">
            <a:extLst>
              <a:ext uri="{FF2B5EF4-FFF2-40B4-BE49-F238E27FC236}">
                <a16:creationId xmlns:a16="http://schemas.microsoft.com/office/drawing/2014/main" id="{5A91D88D-7F1E-CAF5-AC2A-C643DA272A07}"/>
              </a:ext>
            </a:extLst>
          </p:cNvPr>
          <p:cNvSpPr txBox="1"/>
          <p:nvPr/>
        </p:nvSpPr>
        <p:spPr>
          <a:xfrm>
            <a:off x="206303" y="2314730"/>
            <a:ext cx="5144126"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79476">
              <a:spcAft>
                <a:spcPts val="600"/>
              </a:spcAft>
            </a:pPr>
            <a:r>
              <a:rPr lang="en-US" sz="2000" b="1" kern="1200">
                <a:latin typeface="Corbel"/>
                <a:cs typeface="Calibri"/>
              </a:rPr>
              <a:t>Team Members</a:t>
            </a:r>
          </a:p>
          <a:p>
            <a:pPr defTabSz="379476">
              <a:spcAft>
                <a:spcPts val="600"/>
              </a:spcAft>
            </a:pPr>
            <a:r>
              <a:rPr lang="en-US" sz="2000" err="1">
                <a:latin typeface="Corbel"/>
                <a:cs typeface="Calibri"/>
              </a:rPr>
              <a:t>Dhruy</a:t>
            </a:r>
            <a:r>
              <a:rPr lang="en-US" sz="2000">
                <a:latin typeface="Corbel"/>
                <a:cs typeface="Calibri"/>
              </a:rPr>
              <a:t> Pandit</a:t>
            </a:r>
          </a:p>
          <a:p>
            <a:pPr defTabSz="379476">
              <a:spcAft>
                <a:spcPts val="600"/>
              </a:spcAft>
            </a:pPr>
            <a:r>
              <a:rPr lang="en-US" sz="2000">
                <a:latin typeface="Corbel"/>
                <a:cs typeface="Calibri"/>
              </a:rPr>
              <a:t>Husan Ara</a:t>
            </a:r>
            <a:endParaRPr lang="en-US" sz="2000">
              <a:cs typeface="Calibri"/>
            </a:endParaRPr>
          </a:p>
          <a:p>
            <a:pPr defTabSz="379476">
              <a:spcAft>
                <a:spcPts val="600"/>
              </a:spcAft>
            </a:pPr>
            <a:r>
              <a:rPr lang="en-US" sz="2000">
                <a:latin typeface="Corbel"/>
                <a:cs typeface="Calibri"/>
              </a:rPr>
              <a:t>Ivan </a:t>
            </a:r>
            <a:r>
              <a:rPr lang="en-US" sz="2000" i="1" err="1">
                <a:latin typeface="Corbel"/>
                <a:cs typeface="Calibri"/>
              </a:rPr>
              <a:t>Sheungching</a:t>
            </a:r>
            <a:r>
              <a:rPr lang="en-US" sz="2000" i="1">
                <a:latin typeface="Corbel"/>
                <a:cs typeface="Calibri"/>
              </a:rPr>
              <a:t> </a:t>
            </a:r>
            <a:r>
              <a:rPr lang="en-US" sz="2000">
                <a:latin typeface="Corbel"/>
                <a:cs typeface="Calibri"/>
              </a:rPr>
              <a:t>Chan</a:t>
            </a:r>
            <a:endParaRPr lang="en-US" sz="2000">
              <a:cs typeface="Calibri"/>
            </a:endParaRPr>
          </a:p>
          <a:p>
            <a:pPr defTabSz="379476">
              <a:spcAft>
                <a:spcPts val="600"/>
              </a:spcAft>
            </a:pPr>
            <a:r>
              <a:rPr lang="en-US" sz="2000">
                <a:latin typeface="Corbel"/>
                <a:cs typeface="Calibri"/>
              </a:rPr>
              <a:t>Jet Hong Low </a:t>
            </a:r>
            <a:endParaRPr lang="en-US" sz="2000">
              <a:cs typeface="Calibri"/>
            </a:endParaRPr>
          </a:p>
          <a:p>
            <a:pPr defTabSz="379476">
              <a:spcAft>
                <a:spcPts val="600"/>
              </a:spcAft>
            </a:pPr>
            <a:r>
              <a:rPr lang="en-US" sz="2000" kern="1200">
                <a:latin typeface="Corbel"/>
                <a:cs typeface="Calibri"/>
              </a:rPr>
              <a:t>Kia </a:t>
            </a:r>
            <a:r>
              <a:rPr lang="en-US" sz="2000" i="1" kern="1200">
                <a:latin typeface="Corbel"/>
                <a:cs typeface="Calibri"/>
              </a:rPr>
              <a:t>Tabandeh </a:t>
            </a:r>
            <a:r>
              <a:rPr lang="en-US" sz="2000" kern="1200">
                <a:latin typeface="Corbel"/>
                <a:cs typeface="Calibri"/>
              </a:rPr>
              <a:t>Tehrani</a:t>
            </a:r>
          </a:p>
          <a:p>
            <a:pPr defTabSz="379476">
              <a:spcAft>
                <a:spcPts val="600"/>
              </a:spcAft>
            </a:pPr>
            <a:r>
              <a:rPr lang="en-US" sz="2000">
                <a:latin typeface="Corbel"/>
                <a:cs typeface="Calibri"/>
              </a:rPr>
              <a:t>Muhammad Ahmad</a:t>
            </a:r>
            <a:endParaRPr lang="en-US" sz="2000">
              <a:cs typeface="Calibri"/>
            </a:endParaRPr>
          </a:p>
          <a:p>
            <a:pPr defTabSz="379476">
              <a:spcAft>
                <a:spcPts val="600"/>
              </a:spcAft>
            </a:pPr>
            <a:r>
              <a:rPr lang="en-US" sz="2000" kern="1200" err="1">
                <a:latin typeface="Corbel"/>
                <a:cs typeface="Calibri"/>
              </a:rPr>
              <a:t>Virroshan</a:t>
            </a:r>
            <a:r>
              <a:rPr lang="en-US" sz="2000" kern="1200">
                <a:latin typeface="Corbel"/>
                <a:cs typeface="Calibri"/>
              </a:rPr>
              <a:t> Kumar</a:t>
            </a:r>
          </a:p>
          <a:p>
            <a:pPr defTabSz="379476">
              <a:spcAft>
                <a:spcPts val="600"/>
              </a:spcAft>
            </a:pPr>
            <a:endParaRPr lang="en-US" kern="1200">
              <a:latin typeface="Corbel"/>
              <a:cs typeface="Calibri"/>
            </a:endParaRPr>
          </a:p>
          <a:p>
            <a:pPr defTabSz="379476">
              <a:spcAft>
                <a:spcPts val="600"/>
              </a:spcAft>
            </a:pPr>
            <a:endParaRPr lang="en-US">
              <a:latin typeface="Corbel"/>
              <a:cs typeface="Calibri"/>
            </a:endParaRPr>
          </a:p>
          <a:p>
            <a:pPr defTabSz="379476">
              <a:spcAft>
                <a:spcPts val="600"/>
              </a:spcAft>
            </a:pPr>
            <a:endParaRPr lang="en-US" kern="1200">
              <a:latin typeface="Corbel"/>
              <a:cs typeface="Calibri"/>
            </a:endParaRPr>
          </a:p>
          <a:p>
            <a:pPr defTabSz="379476">
              <a:spcAft>
                <a:spcPts val="600"/>
              </a:spcAft>
            </a:pPr>
            <a:endParaRPr lang="en-US" kern="1200">
              <a:latin typeface="Corbel"/>
              <a:cs typeface="Calibri"/>
            </a:endParaRPr>
          </a:p>
          <a:p>
            <a:pPr>
              <a:spcAft>
                <a:spcPts val="600"/>
              </a:spcAft>
            </a:pPr>
            <a:endParaRPr lang="en-US">
              <a:cs typeface="Calibri"/>
            </a:endParaRPr>
          </a:p>
        </p:txBody>
      </p:sp>
      <p:pic>
        <p:nvPicPr>
          <p:cNvPr id="6" name="Picture 5" descr="A green plug with black text&#10;&#10;Description automatically generated">
            <a:extLst>
              <a:ext uri="{FF2B5EF4-FFF2-40B4-BE49-F238E27FC236}">
                <a16:creationId xmlns:a16="http://schemas.microsoft.com/office/drawing/2014/main" id="{1447A709-8A2A-6366-65C0-288A876918F5}"/>
              </a:ext>
            </a:extLst>
          </p:cNvPr>
          <p:cNvPicPr>
            <a:picLocks noChangeAspect="1"/>
          </p:cNvPicPr>
          <p:nvPr/>
        </p:nvPicPr>
        <p:blipFill rotWithShape="1">
          <a:blip r:embed="rId4"/>
          <a:srcRect t="35099" b="35714"/>
          <a:stretch/>
        </p:blipFill>
        <p:spPr>
          <a:xfrm>
            <a:off x="98545" y="197983"/>
            <a:ext cx="6161887" cy="1823327"/>
          </a:xfrm>
          <a:prstGeom prst="rect">
            <a:avLst/>
          </a:prstGeom>
        </p:spPr>
      </p:pic>
      <p:pic>
        <p:nvPicPr>
          <p:cNvPr id="10" name="Picture 9" descr="A black background with blue and pink text&#10;&#10;Description automatically generated">
            <a:extLst>
              <a:ext uri="{FF2B5EF4-FFF2-40B4-BE49-F238E27FC236}">
                <a16:creationId xmlns:a16="http://schemas.microsoft.com/office/drawing/2014/main" id="{11DDC660-259A-2240-A10E-1FA75E0975B6}"/>
              </a:ext>
            </a:extLst>
          </p:cNvPr>
          <p:cNvPicPr>
            <a:picLocks noChangeAspect="1"/>
          </p:cNvPicPr>
          <p:nvPr/>
        </p:nvPicPr>
        <p:blipFill>
          <a:blip r:embed="rId5"/>
          <a:stretch>
            <a:fillRect/>
          </a:stretch>
        </p:blipFill>
        <p:spPr>
          <a:xfrm>
            <a:off x="1149303" y="5414136"/>
            <a:ext cx="2932268" cy="911114"/>
          </a:xfrm>
          <a:prstGeom prst="rect">
            <a:avLst/>
          </a:prstGeom>
        </p:spPr>
      </p:pic>
      <p:sp>
        <p:nvSpPr>
          <p:cNvPr id="14" name="TextBox 13">
            <a:extLst>
              <a:ext uri="{FF2B5EF4-FFF2-40B4-BE49-F238E27FC236}">
                <a16:creationId xmlns:a16="http://schemas.microsoft.com/office/drawing/2014/main" id="{6842B319-DF82-347F-EB2A-7B289A65760E}"/>
              </a:ext>
            </a:extLst>
          </p:cNvPr>
          <p:cNvSpPr txBox="1"/>
          <p:nvPr/>
        </p:nvSpPr>
        <p:spPr>
          <a:xfrm>
            <a:off x="166537" y="1759700"/>
            <a:ext cx="51838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695D46"/>
                </a:solidFill>
                <a:latin typeface="PT Sans Narrow"/>
              </a:rPr>
              <a:t>Heading towards a green future.</a:t>
            </a:r>
            <a:endParaRPr lang="en-US" sz="2800"/>
          </a:p>
        </p:txBody>
      </p:sp>
    </p:spTree>
    <p:extLst>
      <p:ext uri="{BB962C8B-B14F-4D97-AF65-F5344CB8AC3E}">
        <p14:creationId xmlns:p14="http://schemas.microsoft.com/office/powerpoint/2010/main" val="3911455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A026B-BB4C-0307-44CB-9EE4EA4E12A2}"/>
              </a:ext>
            </a:extLst>
          </p:cNvPr>
          <p:cNvSpPr>
            <a:spLocks noGrp="1"/>
          </p:cNvSpPr>
          <p:nvPr>
            <p:ph type="title"/>
          </p:nvPr>
        </p:nvSpPr>
        <p:spPr>
          <a:xfrm>
            <a:off x="662545" y="3646313"/>
            <a:ext cx="5913915" cy="769680"/>
          </a:xfrm>
        </p:spPr>
        <p:txBody>
          <a:bodyPr vert="horz" lIns="91440" tIns="45720" rIns="91440" bIns="45720" rtlCol="0" anchor="b">
            <a:normAutofit fontScale="90000"/>
          </a:bodyPr>
          <a:lstStyle/>
          <a:p>
            <a:pPr algn="ctr"/>
            <a:r>
              <a:rPr lang="en-US" sz="4000"/>
              <a:t>Example of</a:t>
            </a:r>
            <a:r>
              <a:rPr lang="en-US" sz="4000" kern="1200">
                <a:latin typeface="+mj-lt"/>
                <a:ea typeface="+mj-ea"/>
                <a:cs typeface="+mj-cs"/>
              </a:rPr>
              <a:t> </a:t>
            </a:r>
            <a:r>
              <a:rPr lang="en-US" sz="4000"/>
              <a:t>high demand</a:t>
            </a:r>
            <a:r>
              <a:rPr lang="en-US" sz="4000" kern="1200">
                <a:latin typeface="+mj-lt"/>
                <a:ea typeface="+mj-ea"/>
                <a:cs typeface="+mj-cs"/>
              </a:rPr>
              <a:t> </a:t>
            </a:r>
            <a:r>
              <a:rPr lang="en-US" sz="4000"/>
              <a:t>areas</a:t>
            </a:r>
            <a:endParaRPr lang="en-US">
              <a:ea typeface="+mj-ea"/>
              <a:cs typeface="+mj-cs"/>
            </a:endParaRPr>
          </a:p>
        </p:txBody>
      </p:sp>
      <p:pic>
        <p:nvPicPr>
          <p:cNvPr id="5" name="Content Placeholder 4">
            <a:extLst>
              <a:ext uri="{FF2B5EF4-FFF2-40B4-BE49-F238E27FC236}">
                <a16:creationId xmlns:a16="http://schemas.microsoft.com/office/drawing/2014/main" id="{DA2BCAC4-1019-5893-CFD6-1C55996965E4}"/>
              </a:ext>
            </a:extLst>
          </p:cNvPr>
          <p:cNvPicPr>
            <a:picLocks noGrp="1" noChangeAspect="1"/>
          </p:cNvPicPr>
          <p:nvPr>
            <p:ph idx="1"/>
          </p:nvPr>
        </p:nvPicPr>
        <p:blipFill>
          <a:blip r:embed="rId3"/>
          <a:stretch>
            <a:fillRect/>
          </a:stretch>
        </p:blipFill>
        <p:spPr>
          <a:xfrm>
            <a:off x="1820331" y="883102"/>
            <a:ext cx="3344335" cy="2498637"/>
          </a:xfrm>
          <a:prstGeom prst="rect">
            <a:avLst/>
          </a:prstGeom>
        </p:spPr>
      </p:pic>
      <p:pic>
        <p:nvPicPr>
          <p:cNvPr id="8" name="Picture 7" descr="A map of a city&#10;&#10;Description automatically generated">
            <a:extLst>
              <a:ext uri="{FF2B5EF4-FFF2-40B4-BE49-F238E27FC236}">
                <a16:creationId xmlns:a16="http://schemas.microsoft.com/office/drawing/2014/main" id="{FDF95BF1-9AB6-A8F5-5E7E-EC0917CBF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500" y="512308"/>
            <a:ext cx="5417612" cy="3709420"/>
          </a:xfrm>
          <a:prstGeom prst="rect">
            <a:avLst/>
          </a:prstGeom>
        </p:spPr>
      </p:pic>
      <p:sp>
        <p:nvSpPr>
          <p:cNvPr id="9" name="Oval 8">
            <a:extLst>
              <a:ext uri="{FF2B5EF4-FFF2-40B4-BE49-F238E27FC236}">
                <a16:creationId xmlns:a16="http://schemas.microsoft.com/office/drawing/2014/main" id="{5357BDB1-A2A7-E130-4A44-65782A84713D}"/>
              </a:ext>
            </a:extLst>
          </p:cNvPr>
          <p:cNvSpPr/>
          <p:nvPr/>
        </p:nvSpPr>
        <p:spPr>
          <a:xfrm>
            <a:off x="9230306" y="2617866"/>
            <a:ext cx="1557867" cy="5407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0" name="TextBox 5">
            <a:extLst>
              <a:ext uri="{FF2B5EF4-FFF2-40B4-BE49-F238E27FC236}">
                <a16:creationId xmlns:a16="http://schemas.microsoft.com/office/drawing/2014/main" id="{B92FE9FA-5FF2-8065-CBF4-9DC007130ED0}"/>
              </a:ext>
            </a:extLst>
          </p:cNvPr>
          <p:cNvGraphicFramePr/>
          <p:nvPr>
            <p:extLst>
              <p:ext uri="{D42A27DB-BD31-4B8C-83A1-F6EECF244321}">
                <p14:modId xmlns:p14="http://schemas.microsoft.com/office/powerpoint/2010/main" val="64208754"/>
              </p:ext>
            </p:extLst>
          </p:nvPr>
        </p:nvGraphicFramePr>
        <p:xfrm>
          <a:off x="597230" y="4684115"/>
          <a:ext cx="10731169" cy="21507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9" name="TextBox 178">
            <a:extLst>
              <a:ext uri="{FF2B5EF4-FFF2-40B4-BE49-F238E27FC236}">
                <a16:creationId xmlns:a16="http://schemas.microsoft.com/office/drawing/2014/main" id="{E7F2B6CA-FB91-79EC-1DDA-E51860BCCD5B}"/>
              </a:ext>
            </a:extLst>
          </p:cNvPr>
          <p:cNvSpPr txBox="1"/>
          <p:nvPr/>
        </p:nvSpPr>
        <p:spPr>
          <a:xfrm>
            <a:off x="6523789" y="4268982"/>
            <a:ext cx="5391929" cy="24622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Source:  plugshare.com (</a:t>
            </a:r>
            <a:r>
              <a:rPr lang="en-US" sz="1000" i="1">
                <a:cs typeface="Calibri"/>
              </a:rPr>
              <a:t>Shows location of current EV charging stations)</a:t>
            </a:r>
          </a:p>
        </p:txBody>
      </p:sp>
    </p:spTree>
    <p:extLst>
      <p:ext uri="{BB962C8B-B14F-4D97-AF65-F5344CB8AC3E}">
        <p14:creationId xmlns:p14="http://schemas.microsoft.com/office/powerpoint/2010/main" val="94027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ith idea concept">
            <a:extLst>
              <a:ext uri="{FF2B5EF4-FFF2-40B4-BE49-F238E27FC236}">
                <a16:creationId xmlns:a16="http://schemas.microsoft.com/office/drawing/2014/main" id="{C98DDD6B-D4C8-0F67-FB3C-01AA70497121}"/>
              </a:ext>
            </a:extLst>
          </p:cNvPr>
          <p:cNvPicPr>
            <a:picLocks noChangeAspect="1"/>
          </p:cNvPicPr>
          <p:nvPr/>
        </p:nvPicPr>
        <p:blipFill rotWithShape="1">
          <a:blip r:embed="rId3"/>
          <a:srcRect t="4684" r="23010" b="4065"/>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6A3FC-7A88-DAD7-5860-BBC9973DAA77}"/>
              </a:ext>
            </a:extLst>
          </p:cNvPr>
          <p:cNvSpPr>
            <a:spLocks noGrp="1"/>
          </p:cNvSpPr>
          <p:nvPr>
            <p:ph type="title"/>
          </p:nvPr>
        </p:nvSpPr>
        <p:spPr>
          <a:xfrm>
            <a:off x="458169" y="856054"/>
            <a:ext cx="4023360" cy="3606800"/>
          </a:xfrm>
        </p:spPr>
        <p:txBody>
          <a:bodyPr vert="horz" lIns="91440" tIns="45720" rIns="91440" bIns="45720" rtlCol="0" anchor="b">
            <a:normAutofit/>
          </a:bodyPr>
          <a:lstStyle/>
          <a:p>
            <a:pPr algn="ctr"/>
            <a:r>
              <a:rPr lang="en-US" sz="4800">
                <a:latin typeface="Aptos Narrow" panose="020B0004020202020204" pitchFamily="34" charset="0"/>
              </a:rPr>
              <a:t>Pain points </a:t>
            </a:r>
            <a:r>
              <a:rPr lang="en-US" sz="6000">
                <a:latin typeface="Aptos Narrow" panose="020B0004020202020204" pitchFamily="34" charset="0"/>
              </a:rPr>
              <a:t>with the </a:t>
            </a:r>
            <a:r>
              <a:rPr lang="en-US" sz="6600">
                <a:latin typeface="Aptos Narrow" panose="020B0004020202020204" pitchFamily="34" charset="0"/>
              </a:rPr>
              <a:t>current</a:t>
            </a:r>
            <a:r>
              <a:rPr lang="en-US" sz="4800">
                <a:latin typeface="Aptos Narrow" panose="020B0004020202020204" pitchFamily="34" charset="0"/>
              </a:rPr>
              <a:t> </a:t>
            </a:r>
            <a:r>
              <a:rPr lang="en-US" sz="5800">
                <a:latin typeface="Aptos Narrow" panose="020B0004020202020204" pitchFamily="34" charset="0"/>
              </a:rPr>
              <a:t>solution</a:t>
            </a:r>
            <a:r>
              <a:rPr lang="en-US" sz="6000">
                <a:latin typeface="Aptos Narrow" panose="020B0004020202020204" pitchFamily="34" charset="0"/>
              </a:rPr>
              <a:t> </a:t>
            </a:r>
            <a:endParaRPr lang="en-US" sz="4800">
              <a:latin typeface="Aptos Narrow" panose="020B0004020202020204" pitchFamily="34" charset="0"/>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734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Content Placeholder 3" descr="A green rectangle with a black and white rectangle with a black and white rectangle with a black and white rectangle with a black and white rectangle with a black and white rectangle&#10;&#10;Description automatically generated">
            <a:extLst>
              <a:ext uri="{FF2B5EF4-FFF2-40B4-BE49-F238E27FC236}">
                <a16:creationId xmlns:a16="http://schemas.microsoft.com/office/drawing/2014/main" id="{D7D60BC1-4CA1-F07F-55CA-0A59C6B94AED}"/>
              </a:ext>
            </a:extLst>
          </p:cNvPr>
          <p:cNvPicPr>
            <a:picLocks noChangeAspect="1"/>
          </p:cNvPicPr>
          <p:nvPr/>
        </p:nvPicPr>
        <p:blipFill>
          <a:blip r:embed="rId3"/>
          <a:stretch>
            <a:fillRect/>
          </a:stretch>
        </p:blipFill>
        <p:spPr>
          <a:xfrm>
            <a:off x="457200" y="495300"/>
            <a:ext cx="2687638" cy="5865813"/>
          </a:xfrm>
          <a:prstGeom prst="rect">
            <a:avLst/>
          </a:prstGeom>
        </p:spPr>
      </p:pic>
      <p:pic>
        <p:nvPicPr>
          <p:cNvPr id="31" name="Picture 30" descr="A screen shot of a phone&#10;&#10;Description automatically generated">
            <a:extLst>
              <a:ext uri="{FF2B5EF4-FFF2-40B4-BE49-F238E27FC236}">
                <a16:creationId xmlns:a16="http://schemas.microsoft.com/office/drawing/2014/main" id="{8DD96466-25E5-D185-D0E7-C24E2E8E2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222625" y="495300"/>
            <a:ext cx="1376363" cy="2913063"/>
          </a:xfrm>
          <a:prstGeom prst="rect">
            <a:avLst/>
          </a:prstGeom>
        </p:spPr>
      </p:pic>
      <p:pic>
        <p:nvPicPr>
          <p:cNvPr id="33" name="Picture 32" descr="A screenshot of a phone&#10;&#10;Description automatically generated">
            <a:extLst>
              <a:ext uri="{FF2B5EF4-FFF2-40B4-BE49-F238E27FC236}">
                <a16:creationId xmlns:a16="http://schemas.microsoft.com/office/drawing/2014/main" id="{824C8DBE-812C-D9FF-BEDE-6AFA835D344D}"/>
              </a:ext>
            </a:extLst>
          </p:cNvPr>
          <p:cNvPicPr>
            <a:picLocks noChangeAspect="1"/>
          </p:cNvPicPr>
          <p:nvPr/>
        </p:nvPicPr>
        <p:blipFill>
          <a:blip r:embed="rId5"/>
          <a:stretch>
            <a:fillRect/>
          </a:stretch>
        </p:blipFill>
        <p:spPr>
          <a:xfrm>
            <a:off x="3222625" y="3484563"/>
            <a:ext cx="1376363" cy="2876550"/>
          </a:xfrm>
          <a:prstGeom prst="rect">
            <a:avLst/>
          </a:prstGeom>
        </p:spPr>
      </p:pic>
      <p:pic>
        <p:nvPicPr>
          <p:cNvPr id="35" name="Picture 34" descr="A screenshot of a phone&#10;&#10;Description automatically generated">
            <a:extLst>
              <a:ext uri="{FF2B5EF4-FFF2-40B4-BE49-F238E27FC236}">
                <a16:creationId xmlns:a16="http://schemas.microsoft.com/office/drawing/2014/main" id="{DE06C0B0-8F53-40B0-D378-29F6BC3A10B2}"/>
              </a:ext>
            </a:extLst>
          </p:cNvPr>
          <p:cNvPicPr>
            <a:picLocks noChangeAspect="1"/>
          </p:cNvPicPr>
          <p:nvPr/>
        </p:nvPicPr>
        <p:blipFill>
          <a:blip r:embed="rId6"/>
          <a:stretch>
            <a:fillRect/>
          </a:stretch>
        </p:blipFill>
        <p:spPr>
          <a:xfrm>
            <a:off x="4675188" y="495300"/>
            <a:ext cx="1381125" cy="2879725"/>
          </a:xfrm>
          <a:prstGeom prst="rect">
            <a:avLst/>
          </a:prstGeom>
        </p:spPr>
      </p:pic>
      <p:pic>
        <p:nvPicPr>
          <p:cNvPr id="37" name="Picture 36" descr="A screenshot of a phone&#10;&#10;Description automatically generated">
            <a:extLst>
              <a:ext uri="{FF2B5EF4-FFF2-40B4-BE49-F238E27FC236}">
                <a16:creationId xmlns:a16="http://schemas.microsoft.com/office/drawing/2014/main" id="{020C7EE8-DBD1-0C0C-97DD-058C2281B09A}"/>
              </a:ext>
            </a:extLst>
          </p:cNvPr>
          <p:cNvPicPr>
            <a:picLocks noChangeAspect="1"/>
          </p:cNvPicPr>
          <p:nvPr/>
        </p:nvPicPr>
        <p:blipFill>
          <a:blip r:embed="rId7"/>
          <a:stretch>
            <a:fillRect/>
          </a:stretch>
        </p:blipFill>
        <p:spPr>
          <a:xfrm>
            <a:off x="4675188" y="3452813"/>
            <a:ext cx="1381125" cy="2909888"/>
          </a:xfrm>
          <a:prstGeom prst="rect">
            <a:avLst/>
          </a:prstGeom>
        </p:spPr>
      </p:pic>
      <p:pic>
        <p:nvPicPr>
          <p:cNvPr id="39" name="Picture 38" descr="A screenshot of a phone&#10;&#10;Description automatically generated">
            <a:extLst>
              <a:ext uri="{FF2B5EF4-FFF2-40B4-BE49-F238E27FC236}">
                <a16:creationId xmlns:a16="http://schemas.microsoft.com/office/drawing/2014/main" id="{2F5D616A-CD7F-413D-8C9F-16095B30763E}"/>
              </a:ext>
            </a:extLst>
          </p:cNvPr>
          <p:cNvPicPr>
            <a:picLocks noChangeAspect="1"/>
          </p:cNvPicPr>
          <p:nvPr/>
        </p:nvPicPr>
        <p:blipFill>
          <a:blip r:embed="rId8"/>
          <a:stretch>
            <a:fillRect/>
          </a:stretch>
        </p:blipFill>
        <p:spPr>
          <a:xfrm>
            <a:off x="6132513" y="495300"/>
            <a:ext cx="2781300" cy="5865813"/>
          </a:xfrm>
          <a:prstGeom prst="rect">
            <a:avLst/>
          </a:prstGeom>
        </p:spPr>
      </p:pic>
      <p:pic>
        <p:nvPicPr>
          <p:cNvPr id="41" name="Picture 40" descr="A screenshot of a map&#10;&#10;Description automatically generated">
            <a:extLst>
              <a:ext uri="{FF2B5EF4-FFF2-40B4-BE49-F238E27FC236}">
                <a16:creationId xmlns:a16="http://schemas.microsoft.com/office/drawing/2014/main" id="{689F1150-9981-C84A-2843-29265E59CE3C}"/>
              </a:ext>
            </a:extLst>
          </p:cNvPr>
          <p:cNvPicPr>
            <a:picLocks noChangeAspect="1"/>
          </p:cNvPicPr>
          <p:nvPr/>
        </p:nvPicPr>
        <p:blipFill>
          <a:blip r:embed="rId9"/>
          <a:stretch>
            <a:fillRect/>
          </a:stretch>
        </p:blipFill>
        <p:spPr>
          <a:xfrm>
            <a:off x="8990013" y="495300"/>
            <a:ext cx="2744788" cy="5865813"/>
          </a:xfrm>
          <a:prstGeom prst="rect">
            <a:avLst/>
          </a:prstGeom>
        </p:spPr>
      </p:pic>
      <p:sp>
        <p:nvSpPr>
          <p:cNvPr id="3" name="Rectangle 2">
            <a:extLst>
              <a:ext uri="{FF2B5EF4-FFF2-40B4-BE49-F238E27FC236}">
                <a16:creationId xmlns:a16="http://schemas.microsoft.com/office/drawing/2014/main" id="{1B8A5626-3AAB-4A45-5E0A-46E4B0D7B12C}"/>
              </a:ext>
            </a:extLst>
          </p:cNvPr>
          <p:cNvSpPr/>
          <p:nvPr/>
        </p:nvSpPr>
        <p:spPr>
          <a:xfrm>
            <a:off x="560717" y="3024202"/>
            <a:ext cx="2415395" cy="819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and black logo&#10;&#10;Description automatically generated">
            <a:extLst>
              <a:ext uri="{FF2B5EF4-FFF2-40B4-BE49-F238E27FC236}">
                <a16:creationId xmlns:a16="http://schemas.microsoft.com/office/drawing/2014/main" id="{8D90CBD7-24C2-56B1-0F7A-60B0144FC151}"/>
              </a:ext>
            </a:extLst>
          </p:cNvPr>
          <p:cNvPicPr>
            <a:picLocks noChangeAspect="1"/>
          </p:cNvPicPr>
          <p:nvPr/>
        </p:nvPicPr>
        <p:blipFill>
          <a:blip r:embed="rId10"/>
          <a:stretch>
            <a:fillRect/>
          </a:stretch>
        </p:blipFill>
        <p:spPr>
          <a:xfrm>
            <a:off x="554966" y="2379378"/>
            <a:ext cx="2743200" cy="2127997"/>
          </a:xfrm>
          <a:prstGeom prst="rect">
            <a:avLst/>
          </a:prstGeom>
        </p:spPr>
      </p:pic>
    </p:spTree>
    <p:extLst>
      <p:ext uri="{BB962C8B-B14F-4D97-AF65-F5344CB8AC3E}">
        <p14:creationId xmlns:p14="http://schemas.microsoft.com/office/powerpoint/2010/main" val="336496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2" name="Group 2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2EBB8EA-F565-191C-EECC-4132C8B34F7C}"/>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Calibri"/>
                <a:cs typeface="Calibri"/>
              </a:rPr>
              <a:t>Data to be collected from App</a:t>
            </a:r>
            <a:endParaRPr lang="en-US" sz="3600">
              <a:solidFill>
                <a:schemeClr val="tx2"/>
              </a:solidFill>
            </a:endParaRPr>
          </a:p>
        </p:txBody>
      </p:sp>
      <p:sp>
        <p:nvSpPr>
          <p:cNvPr id="3" name="Content Placeholder 2">
            <a:extLst>
              <a:ext uri="{FF2B5EF4-FFF2-40B4-BE49-F238E27FC236}">
                <a16:creationId xmlns:a16="http://schemas.microsoft.com/office/drawing/2014/main" id="{BBC66273-A513-6EF7-3E2F-2CBA3B9594B6}"/>
              </a:ext>
            </a:extLst>
          </p:cNvPr>
          <p:cNvSpPr>
            <a:spLocks noGrp="1"/>
          </p:cNvSpPr>
          <p:nvPr>
            <p:ph idx="1"/>
          </p:nvPr>
        </p:nvSpPr>
        <p:spPr>
          <a:xfrm>
            <a:off x="5697748" y="430862"/>
            <a:ext cx="6227638" cy="6265537"/>
          </a:xfrm>
        </p:spPr>
        <p:txBody>
          <a:bodyPr vert="horz" lIns="91440" tIns="45720" rIns="91440" bIns="45720" rtlCol="0" anchor="ctr">
            <a:noAutofit/>
          </a:bodyPr>
          <a:lstStyle/>
          <a:p>
            <a:r>
              <a:rPr lang="en-US" sz="2400">
                <a:solidFill>
                  <a:schemeClr val="tx2"/>
                </a:solidFill>
                <a:ea typeface="+mn-lt"/>
                <a:cs typeface="+mn-lt"/>
              </a:rPr>
              <a:t>Which charging station they are using? How often they visit charging station?</a:t>
            </a:r>
            <a:endParaRPr lang="en-US" sz="2400">
              <a:solidFill>
                <a:schemeClr val="tx2"/>
              </a:solidFill>
              <a:cs typeface="Calibri"/>
            </a:endParaRPr>
          </a:p>
          <a:p>
            <a:r>
              <a:rPr lang="en-US" sz="2400">
                <a:solidFill>
                  <a:schemeClr val="tx2"/>
                </a:solidFill>
                <a:ea typeface="+mn-lt"/>
                <a:cs typeface="+mn-lt"/>
              </a:rPr>
              <a:t>How much time they spent at the charging station?</a:t>
            </a:r>
            <a:endParaRPr lang="en-US" sz="2400">
              <a:solidFill>
                <a:schemeClr val="tx2"/>
              </a:solidFill>
              <a:cs typeface="Calibri"/>
            </a:endParaRPr>
          </a:p>
          <a:p>
            <a:r>
              <a:rPr lang="en-US" sz="2400">
                <a:solidFill>
                  <a:schemeClr val="tx2"/>
                </a:solidFill>
                <a:ea typeface="+mn-lt"/>
                <a:cs typeface="+mn-lt"/>
              </a:rPr>
              <a:t>Which one is the busiest charging station?</a:t>
            </a:r>
            <a:endParaRPr lang="en-US" sz="2400">
              <a:solidFill>
                <a:schemeClr val="tx2"/>
              </a:solidFill>
              <a:cs typeface="Calibri"/>
            </a:endParaRPr>
          </a:p>
          <a:p>
            <a:r>
              <a:rPr lang="en-US" sz="2400">
                <a:solidFill>
                  <a:schemeClr val="tx2"/>
                </a:solidFill>
                <a:ea typeface="+mn-lt"/>
                <a:cs typeface="+mn-lt"/>
              </a:rPr>
              <a:t>When charging stations are busy during day?</a:t>
            </a:r>
            <a:endParaRPr lang="en-US" sz="2400">
              <a:solidFill>
                <a:schemeClr val="tx2"/>
              </a:solidFill>
              <a:cs typeface="Calibri"/>
            </a:endParaRPr>
          </a:p>
          <a:p>
            <a:r>
              <a:rPr lang="en-US" sz="2400">
                <a:solidFill>
                  <a:schemeClr val="tx2"/>
                </a:solidFill>
                <a:ea typeface="+mn-lt"/>
                <a:cs typeface="+mn-lt"/>
              </a:rPr>
              <a:t>Feedback from app user regarding charging station.</a:t>
            </a:r>
            <a:endParaRPr lang="en-US" sz="2400">
              <a:solidFill>
                <a:schemeClr val="tx2"/>
              </a:solidFill>
              <a:cs typeface="Calibri"/>
            </a:endParaRPr>
          </a:p>
          <a:p>
            <a:r>
              <a:rPr lang="en-US" sz="2400">
                <a:solidFill>
                  <a:schemeClr val="tx2"/>
                </a:solidFill>
                <a:ea typeface="+mn-lt"/>
                <a:cs typeface="+mn-lt"/>
              </a:rPr>
              <a:t>What are common routes that Electric Vehicle drivers are utilizing?</a:t>
            </a:r>
            <a:endParaRPr lang="en-US" sz="2400">
              <a:solidFill>
                <a:schemeClr val="tx2"/>
              </a:solidFill>
              <a:cs typeface="Calibri"/>
            </a:endParaRPr>
          </a:p>
        </p:txBody>
      </p:sp>
    </p:spTree>
    <p:extLst>
      <p:ext uri="{BB962C8B-B14F-4D97-AF65-F5344CB8AC3E}">
        <p14:creationId xmlns:p14="http://schemas.microsoft.com/office/powerpoint/2010/main" val="344670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4C0521-390D-FFFC-04EA-919D1BB00C29}"/>
              </a:ext>
            </a:extLst>
          </p:cNvPr>
          <p:cNvSpPr txBox="1"/>
          <p:nvPr/>
        </p:nvSpPr>
        <p:spPr>
          <a:xfrm>
            <a:off x="607785" y="3028302"/>
            <a:ext cx="1660071" cy="663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Data Collection &amp; Analysis</a:t>
            </a:r>
            <a:endParaRPr lang="en-US" b="1"/>
          </a:p>
        </p:txBody>
      </p:sp>
      <p:sp>
        <p:nvSpPr>
          <p:cNvPr id="6" name="TextBox 5">
            <a:extLst>
              <a:ext uri="{FF2B5EF4-FFF2-40B4-BE49-F238E27FC236}">
                <a16:creationId xmlns:a16="http://schemas.microsoft.com/office/drawing/2014/main" id="{051729B9-DDCB-76AE-365C-76D70CEF72EE}"/>
              </a:ext>
            </a:extLst>
          </p:cNvPr>
          <p:cNvSpPr txBox="1"/>
          <p:nvPr/>
        </p:nvSpPr>
        <p:spPr>
          <a:xfrm>
            <a:off x="941613" y="4186891"/>
            <a:ext cx="8436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2023</a:t>
            </a:r>
          </a:p>
        </p:txBody>
      </p:sp>
      <p:sp>
        <p:nvSpPr>
          <p:cNvPr id="7" name="TextBox 6">
            <a:extLst>
              <a:ext uri="{FF2B5EF4-FFF2-40B4-BE49-F238E27FC236}">
                <a16:creationId xmlns:a16="http://schemas.microsoft.com/office/drawing/2014/main" id="{776A07C3-A213-A6D9-C5D7-0AD5F0621C40}"/>
              </a:ext>
            </a:extLst>
          </p:cNvPr>
          <p:cNvSpPr txBox="1"/>
          <p:nvPr/>
        </p:nvSpPr>
        <p:spPr>
          <a:xfrm>
            <a:off x="10161813" y="4186890"/>
            <a:ext cx="13552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2025</a:t>
            </a:r>
          </a:p>
        </p:txBody>
      </p:sp>
      <p:cxnSp>
        <p:nvCxnSpPr>
          <p:cNvPr id="8" name="Straight Arrow Connector 7">
            <a:extLst>
              <a:ext uri="{FF2B5EF4-FFF2-40B4-BE49-F238E27FC236}">
                <a16:creationId xmlns:a16="http://schemas.microsoft.com/office/drawing/2014/main" id="{6EFD9C87-2814-7388-2488-2B2F6E828BDD}"/>
              </a:ext>
            </a:extLst>
          </p:cNvPr>
          <p:cNvCxnSpPr/>
          <p:nvPr/>
        </p:nvCxnSpPr>
        <p:spPr>
          <a:xfrm>
            <a:off x="1306992" y="4071350"/>
            <a:ext cx="9659122" cy="64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8FF7F7-1732-4E83-1594-9DB21DE227D2}"/>
              </a:ext>
            </a:extLst>
          </p:cNvPr>
          <p:cNvSpPr txBox="1"/>
          <p:nvPr/>
        </p:nvSpPr>
        <p:spPr>
          <a:xfrm>
            <a:off x="2639650" y="4415490"/>
            <a:ext cx="20473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Assessment of Pain-points and Station Types</a:t>
            </a:r>
          </a:p>
        </p:txBody>
      </p:sp>
      <p:sp>
        <p:nvSpPr>
          <p:cNvPr id="11" name="TextBox 10">
            <a:extLst>
              <a:ext uri="{FF2B5EF4-FFF2-40B4-BE49-F238E27FC236}">
                <a16:creationId xmlns:a16="http://schemas.microsoft.com/office/drawing/2014/main" id="{46DBE431-9998-8FFD-43C6-51DD407B4689}"/>
              </a:ext>
            </a:extLst>
          </p:cNvPr>
          <p:cNvSpPr txBox="1"/>
          <p:nvPr/>
        </p:nvSpPr>
        <p:spPr>
          <a:xfrm>
            <a:off x="5244830" y="3103292"/>
            <a:ext cx="21962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Station Placement Strategy</a:t>
            </a:r>
            <a:endParaRPr lang="en-US"/>
          </a:p>
        </p:txBody>
      </p:sp>
      <p:sp>
        <p:nvSpPr>
          <p:cNvPr id="12" name="TextBox 11">
            <a:extLst>
              <a:ext uri="{FF2B5EF4-FFF2-40B4-BE49-F238E27FC236}">
                <a16:creationId xmlns:a16="http://schemas.microsoft.com/office/drawing/2014/main" id="{675AB87B-AA77-F94D-5C7E-5F0C8E7CB2F4}"/>
              </a:ext>
            </a:extLst>
          </p:cNvPr>
          <p:cNvSpPr txBox="1"/>
          <p:nvPr/>
        </p:nvSpPr>
        <p:spPr>
          <a:xfrm>
            <a:off x="7211515" y="4787217"/>
            <a:ext cx="21116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Infrastructure Dev. &amp; Implementation</a:t>
            </a:r>
            <a:endParaRPr lang="en-US"/>
          </a:p>
        </p:txBody>
      </p:sp>
      <p:sp>
        <p:nvSpPr>
          <p:cNvPr id="13" name="TextBox 12">
            <a:extLst>
              <a:ext uri="{FF2B5EF4-FFF2-40B4-BE49-F238E27FC236}">
                <a16:creationId xmlns:a16="http://schemas.microsoft.com/office/drawing/2014/main" id="{E7D02B90-7C05-6DC9-5D46-C90AF80B8BBC}"/>
              </a:ext>
            </a:extLst>
          </p:cNvPr>
          <p:cNvSpPr txBox="1"/>
          <p:nvPr/>
        </p:nvSpPr>
        <p:spPr>
          <a:xfrm>
            <a:off x="7540774" y="2331885"/>
            <a:ext cx="3550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Maintenance &amp; Optimization</a:t>
            </a:r>
            <a:endParaRPr lang="en-US"/>
          </a:p>
        </p:txBody>
      </p:sp>
      <p:sp>
        <p:nvSpPr>
          <p:cNvPr id="14" name="TextBox 13">
            <a:extLst>
              <a:ext uri="{FF2B5EF4-FFF2-40B4-BE49-F238E27FC236}">
                <a16:creationId xmlns:a16="http://schemas.microsoft.com/office/drawing/2014/main" id="{9579013B-7EA1-5DF5-9BC4-3BFD3C42A9E7}"/>
              </a:ext>
            </a:extLst>
          </p:cNvPr>
          <p:cNvSpPr txBox="1"/>
          <p:nvPr/>
        </p:nvSpPr>
        <p:spPr>
          <a:xfrm>
            <a:off x="9535145" y="4787218"/>
            <a:ext cx="23938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Goal checkpoint and future considerations</a:t>
            </a:r>
          </a:p>
          <a:p>
            <a:pPr algn="ctr"/>
            <a:endParaRPr lang="en-US" b="1">
              <a:cs typeface="Calibri"/>
            </a:endParaRPr>
          </a:p>
        </p:txBody>
      </p:sp>
      <p:sp>
        <p:nvSpPr>
          <p:cNvPr id="17" name="TextBox 16">
            <a:extLst>
              <a:ext uri="{FF2B5EF4-FFF2-40B4-BE49-F238E27FC236}">
                <a16:creationId xmlns:a16="http://schemas.microsoft.com/office/drawing/2014/main" id="{B54CA2AC-2D17-6493-5C0B-CD1D9D385D63}"/>
              </a:ext>
            </a:extLst>
          </p:cNvPr>
          <p:cNvSpPr txBox="1"/>
          <p:nvPr/>
        </p:nvSpPr>
        <p:spPr>
          <a:xfrm>
            <a:off x="2823094" y="3340224"/>
            <a:ext cx="8436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b="1">
              <a:cs typeface="Calibri"/>
            </a:endParaRPr>
          </a:p>
        </p:txBody>
      </p:sp>
      <p:sp>
        <p:nvSpPr>
          <p:cNvPr id="18" name="TextBox 17">
            <a:extLst>
              <a:ext uri="{FF2B5EF4-FFF2-40B4-BE49-F238E27FC236}">
                <a16:creationId xmlns:a16="http://schemas.microsoft.com/office/drawing/2014/main" id="{DD01976A-4212-2B92-BE8F-2777AFBFC4C6}"/>
              </a:ext>
            </a:extLst>
          </p:cNvPr>
          <p:cNvSpPr txBox="1"/>
          <p:nvPr/>
        </p:nvSpPr>
        <p:spPr>
          <a:xfrm>
            <a:off x="5918131" y="4723113"/>
            <a:ext cx="8436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2023</a:t>
            </a:r>
            <a:endParaRPr lang="en-US"/>
          </a:p>
        </p:txBody>
      </p:sp>
      <p:sp>
        <p:nvSpPr>
          <p:cNvPr id="19" name="TextBox 18">
            <a:extLst>
              <a:ext uri="{FF2B5EF4-FFF2-40B4-BE49-F238E27FC236}">
                <a16:creationId xmlns:a16="http://schemas.microsoft.com/office/drawing/2014/main" id="{29F202AE-0454-F062-3E92-20A56D44A711}"/>
              </a:ext>
            </a:extLst>
          </p:cNvPr>
          <p:cNvSpPr txBox="1"/>
          <p:nvPr/>
        </p:nvSpPr>
        <p:spPr>
          <a:xfrm>
            <a:off x="7837242" y="3227335"/>
            <a:ext cx="8436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2024</a:t>
            </a:r>
            <a:endParaRPr lang="en-US"/>
          </a:p>
        </p:txBody>
      </p:sp>
      <p:sp>
        <p:nvSpPr>
          <p:cNvPr id="21" name="TextBox 20">
            <a:extLst>
              <a:ext uri="{FF2B5EF4-FFF2-40B4-BE49-F238E27FC236}">
                <a16:creationId xmlns:a16="http://schemas.microsoft.com/office/drawing/2014/main" id="{0A6B6D43-AF34-E3C6-BA18-FAEB8F42E2EC}"/>
              </a:ext>
            </a:extLst>
          </p:cNvPr>
          <p:cNvSpPr txBox="1"/>
          <p:nvPr/>
        </p:nvSpPr>
        <p:spPr>
          <a:xfrm>
            <a:off x="3246427" y="3199113"/>
            <a:ext cx="8436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2023</a:t>
            </a:r>
            <a:endParaRPr lang="en-US"/>
          </a:p>
        </p:txBody>
      </p:sp>
      <p:sp>
        <p:nvSpPr>
          <p:cNvPr id="22" name="Left Bracket 21">
            <a:extLst>
              <a:ext uri="{FF2B5EF4-FFF2-40B4-BE49-F238E27FC236}">
                <a16:creationId xmlns:a16="http://schemas.microsoft.com/office/drawing/2014/main" id="{A1DFC4FB-9D38-9C4E-DD17-BA96D984A37F}"/>
              </a:ext>
            </a:extLst>
          </p:cNvPr>
          <p:cNvSpPr/>
          <p:nvPr/>
        </p:nvSpPr>
        <p:spPr>
          <a:xfrm rot="5400000">
            <a:off x="9219259" y="1367358"/>
            <a:ext cx="188148" cy="3292591"/>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CA8F809-476D-1ADD-56B1-38DB1C5F06B2}"/>
              </a:ext>
            </a:extLst>
          </p:cNvPr>
          <p:cNvCxnSpPr/>
          <p:nvPr/>
        </p:nvCxnSpPr>
        <p:spPr>
          <a:xfrm flipH="1" flipV="1">
            <a:off x="3662854" y="3652741"/>
            <a:ext cx="5256" cy="394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4DE604-25FC-CB80-D1CD-150ADE1E4531}"/>
              </a:ext>
            </a:extLst>
          </p:cNvPr>
          <p:cNvCxnSpPr>
            <a:cxnSpLocks/>
          </p:cNvCxnSpPr>
          <p:nvPr/>
        </p:nvCxnSpPr>
        <p:spPr>
          <a:xfrm flipH="1" flipV="1">
            <a:off x="1362339" y="3689026"/>
            <a:ext cx="5256" cy="394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ket 24">
            <a:extLst>
              <a:ext uri="{FF2B5EF4-FFF2-40B4-BE49-F238E27FC236}">
                <a16:creationId xmlns:a16="http://schemas.microsoft.com/office/drawing/2014/main" id="{62E2CC40-A9DB-575D-BCD1-1C485BF1A638}"/>
              </a:ext>
            </a:extLst>
          </p:cNvPr>
          <p:cNvSpPr/>
          <p:nvPr/>
        </p:nvSpPr>
        <p:spPr>
          <a:xfrm rot="5400000">
            <a:off x="3838894" y="-423410"/>
            <a:ext cx="260718" cy="653277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767EF090-360C-845B-AF78-23212F241515}"/>
              </a:ext>
            </a:extLst>
          </p:cNvPr>
          <p:cNvSpPr txBox="1"/>
          <p:nvPr/>
        </p:nvSpPr>
        <p:spPr>
          <a:xfrm>
            <a:off x="1990404" y="2143737"/>
            <a:ext cx="3550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What's already been done</a:t>
            </a:r>
          </a:p>
        </p:txBody>
      </p:sp>
      <p:cxnSp>
        <p:nvCxnSpPr>
          <p:cNvPr id="2" name="Straight Arrow Connector 1">
            <a:extLst>
              <a:ext uri="{FF2B5EF4-FFF2-40B4-BE49-F238E27FC236}">
                <a16:creationId xmlns:a16="http://schemas.microsoft.com/office/drawing/2014/main" id="{74E52F2D-B447-639B-AE25-B114B851A3F1}"/>
              </a:ext>
            </a:extLst>
          </p:cNvPr>
          <p:cNvCxnSpPr>
            <a:cxnSpLocks/>
          </p:cNvCxnSpPr>
          <p:nvPr/>
        </p:nvCxnSpPr>
        <p:spPr>
          <a:xfrm flipH="1">
            <a:off x="6338589" y="4060317"/>
            <a:ext cx="5256" cy="490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B9A25E3-603E-AD1D-C5A7-DFF78BA981D5}"/>
              </a:ext>
            </a:extLst>
          </p:cNvPr>
          <p:cNvCxnSpPr>
            <a:cxnSpLocks/>
          </p:cNvCxnSpPr>
          <p:nvPr/>
        </p:nvCxnSpPr>
        <p:spPr>
          <a:xfrm flipH="1" flipV="1">
            <a:off x="8257700" y="3694401"/>
            <a:ext cx="14663" cy="394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746F43D-93C8-4B97-15B1-88BEE492E59F}"/>
              </a:ext>
            </a:extLst>
          </p:cNvPr>
          <p:cNvSpPr>
            <a:spLocks noGrp="1"/>
          </p:cNvSpPr>
          <p:nvPr>
            <p:ph type="title"/>
          </p:nvPr>
        </p:nvSpPr>
        <p:spPr>
          <a:xfrm>
            <a:off x="838200" y="365125"/>
            <a:ext cx="10515600" cy="1325563"/>
          </a:xfrm>
        </p:spPr>
        <p:txBody>
          <a:bodyPr vert="horz" lIns="91440" tIns="45720" rIns="91440" bIns="45720" rtlCol="0">
            <a:normAutofit/>
          </a:bodyPr>
          <a:lstStyle/>
          <a:p>
            <a:pPr algn="ctr"/>
            <a:r>
              <a:rPr lang="en-US" b="1">
                <a:solidFill>
                  <a:srgbClr val="000000"/>
                </a:solidFill>
                <a:cs typeface="Calibri Light"/>
              </a:rPr>
              <a:t>TIMELINE</a:t>
            </a:r>
            <a:endParaRPr lang="en-US">
              <a:cs typeface="Calibri Light" panose="020F0302020204030204"/>
            </a:endParaRPr>
          </a:p>
        </p:txBody>
      </p:sp>
    </p:spTree>
    <p:extLst>
      <p:ext uri="{BB962C8B-B14F-4D97-AF65-F5344CB8AC3E}">
        <p14:creationId xmlns:p14="http://schemas.microsoft.com/office/powerpoint/2010/main" val="185251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746F43D-93C8-4B97-15B1-88BEE492E59F}"/>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8000" b="1" kern="1200">
                <a:solidFill>
                  <a:schemeClr val="tx1"/>
                </a:solidFill>
                <a:latin typeface="+mj-lt"/>
                <a:ea typeface="+mj-ea"/>
                <a:cs typeface="+mj-cs"/>
              </a:rPr>
              <a:t>FUTURE WORKS</a:t>
            </a:r>
            <a:endParaRPr lang="en-US" sz="8000" kern="1200">
              <a:solidFill>
                <a:schemeClr val="tx1"/>
              </a:solidFill>
              <a:latin typeface="+mj-lt"/>
              <a:ea typeface="+mj-ea"/>
              <a:cs typeface="+mj-cs"/>
            </a:endParaRPr>
          </a:p>
        </p:txBody>
      </p:sp>
      <p:graphicFrame>
        <p:nvGraphicFramePr>
          <p:cNvPr id="81" name="TextBox 29">
            <a:extLst>
              <a:ext uri="{FF2B5EF4-FFF2-40B4-BE49-F238E27FC236}">
                <a16:creationId xmlns:a16="http://schemas.microsoft.com/office/drawing/2014/main" id="{1CB18F2F-1A51-3A29-8199-ED082B61D91A}"/>
              </a:ext>
            </a:extLst>
          </p:cNvPr>
          <p:cNvGraphicFramePr/>
          <p:nvPr>
            <p:extLst>
              <p:ext uri="{D42A27DB-BD31-4B8C-83A1-F6EECF244321}">
                <p14:modId xmlns:p14="http://schemas.microsoft.com/office/powerpoint/2010/main" val="2849282454"/>
              </p:ext>
            </p:extLst>
          </p:nvPr>
        </p:nvGraphicFramePr>
        <p:xfrm>
          <a:off x="5108535" y="668234"/>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31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4F0BABC-EA4B-D0C1-59DD-F49DB3A09169}"/>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AB0504A0-C9B3-B9FF-3758-BD2175D162C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6BCE2D49-5CD7-8DBB-B7E3-A285773C67F6}"/>
              </a:ext>
            </a:extLst>
          </p:cNvPr>
          <p:cNvSpPr/>
          <p:nvPr/>
        </p:nvSpPr>
        <p:spPr>
          <a:xfrm>
            <a:off x="0" y="0"/>
            <a:ext cx="12200911" cy="684908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people posing for a photo&#10;&#10;Description automatically generated">
            <a:extLst>
              <a:ext uri="{FF2B5EF4-FFF2-40B4-BE49-F238E27FC236}">
                <a16:creationId xmlns:a16="http://schemas.microsoft.com/office/drawing/2014/main" id="{214DA46D-FE59-B8EE-3476-61E5D0944819}"/>
              </a:ext>
            </a:extLst>
          </p:cNvPr>
          <p:cNvPicPr>
            <a:picLocks noChangeAspect="1"/>
          </p:cNvPicPr>
          <p:nvPr/>
        </p:nvPicPr>
        <p:blipFill>
          <a:blip r:embed="rId3"/>
          <a:stretch>
            <a:fillRect/>
          </a:stretch>
        </p:blipFill>
        <p:spPr>
          <a:xfrm>
            <a:off x="192506" y="1117630"/>
            <a:ext cx="7284006" cy="5456038"/>
          </a:xfrm>
          <a:prstGeom prst="rect">
            <a:avLst/>
          </a:prstGeom>
        </p:spPr>
      </p:pic>
      <p:sp>
        <p:nvSpPr>
          <p:cNvPr id="13" name="TextBox 12">
            <a:extLst>
              <a:ext uri="{FF2B5EF4-FFF2-40B4-BE49-F238E27FC236}">
                <a16:creationId xmlns:a16="http://schemas.microsoft.com/office/drawing/2014/main" id="{1AC1886E-EB53-4A33-3E50-05A578BF41C9}"/>
              </a:ext>
            </a:extLst>
          </p:cNvPr>
          <p:cNvSpPr txBox="1"/>
          <p:nvPr/>
        </p:nvSpPr>
        <p:spPr>
          <a:xfrm>
            <a:off x="7701531" y="982344"/>
            <a:ext cx="4003355"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79476">
              <a:spcAft>
                <a:spcPts val="600"/>
              </a:spcAft>
            </a:pPr>
            <a:r>
              <a:rPr lang="en-US" sz="2000" b="1">
                <a:solidFill>
                  <a:schemeClr val="bg1"/>
                </a:solidFill>
                <a:latin typeface="Corbel"/>
                <a:cs typeface="Calibri"/>
              </a:rPr>
              <a:t>From top right to left</a:t>
            </a:r>
            <a:endParaRPr lang="en-US">
              <a:solidFill>
                <a:schemeClr val="bg1"/>
              </a:solidFill>
            </a:endParaRPr>
          </a:p>
          <a:p>
            <a:pPr defTabSz="379476">
              <a:spcAft>
                <a:spcPts val="600"/>
              </a:spcAft>
            </a:pPr>
            <a:r>
              <a:rPr lang="en-US" sz="2000" err="1">
                <a:solidFill>
                  <a:schemeClr val="bg1"/>
                </a:solidFill>
                <a:latin typeface="Corbel"/>
                <a:cs typeface="Calibri"/>
              </a:rPr>
              <a:t>Dhruy</a:t>
            </a:r>
            <a:r>
              <a:rPr lang="en-US" sz="2000">
                <a:solidFill>
                  <a:schemeClr val="bg1"/>
                </a:solidFill>
                <a:latin typeface="Corbel"/>
                <a:cs typeface="Calibri"/>
              </a:rPr>
              <a:t> Pandit</a:t>
            </a:r>
          </a:p>
          <a:p>
            <a:pPr defTabSz="379476">
              <a:spcAft>
                <a:spcPts val="600"/>
              </a:spcAft>
            </a:pPr>
            <a:r>
              <a:rPr lang="en-US" sz="2000">
                <a:solidFill>
                  <a:schemeClr val="bg1"/>
                </a:solidFill>
                <a:latin typeface="Corbel"/>
                <a:cs typeface="Calibri"/>
              </a:rPr>
              <a:t>Muhammad Ahmad</a:t>
            </a:r>
            <a:endParaRPr lang="en-US">
              <a:solidFill>
                <a:schemeClr val="bg1"/>
              </a:solidFill>
            </a:endParaRPr>
          </a:p>
          <a:p>
            <a:pPr defTabSz="379476">
              <a:spcAft>
                <a:spcPts val="600"/>
              </a:spcAft>
            </a:pPr>
            <a:r>
              <a:rPr lang="en-US" sz="2000">
                <a:solidFill>
                  <a:schemeClr val="bg1"/>
                </a:solidFill>
                <a:latin typeface="Corbel"/>
                <a:cs typeface="Calibri"/>
              </a:rPr>
              <a:t>Husan Ara</a:t>
            </a:r>
            <a:endParaRPr lang="en-US" sz="2000">
              <a:solidFill>
                <a:schemeClr val="bg1"/>
              </a:solidFill>
              <a:cs typeface="Calibri"/>
            </a:endParaRPr>
          </a:p>
          <a:p>
            <a:pPr defTabSz="379476">
              <a:spcAft>
                <a:spcPts val="600"/>
              </a:spcAft>
            </a:pPr>
            <a:r>
              <a:rPr lang="en-US" sz="2000" err="1">
                <a:solidFill>
                  <a:schemeClr val="bg1"/>
                </a:solidFill>
                <a:latin typeface="Corbel"/>
                <a:cs typeface="Calibri"/>
              </a:rPr>
              <a:t>Virroshan</a:t>
            </a:r>
            <a:r>
              <a:rPr lang="en-US" sz="2000">
                <a:solidFill>
                  <a:schemeClr val="bg1"/>
                </a:solidFill>
                <a:latin typeface="Corbel"/>
                <a:cs typeface="Calibri"/>
              </a:rPr>
              <a:t> Kumar</a:t>
            </a:r>
            <a:endParaRPr lang="en-US">
              <a:solidFill>
                <a:schemeClr val="bg1"/>
              </a:solidFill>
            </a:endParaRPr>
          </a:p>
          <a:p>
            <a:pPr defTabSz="379476"/>
            <a:r>
              <a:rPr lang="en-US" sz="2000">
                <a:solidFill>
                  <a:schemeClr val="bg1"/>
                </a:solidFill>
                <a:latin typeface="Corbel"/>
                <a:cs typeface="Calibri"/>
              </a:rPr>
              <a:t>Jet Hong Low </a:t>
            </a:r>
          </a:p>
          <a:p>
            <a:pPr defTabSz="379476">
              <a:spcAft>
                <a:spcPts val="600"/>
              </a:spcAft>
            </a:pPr>
            <a:r>
              <a:rPr lang="en-US" sz="2000" err="1">
                <a:solidFill>
                  <a:schemeClr val="bg1"/>
                </a:solidFill>
                <a:latin typeface="Corbel"/>
                <a:cs typeface="Calibri"/>
              </a:rPr>
              <a:t>Bottome</a:t>
            </a:r>
            <a:r>
              <a:rPr lang="en-US" sz="2000">
                <a:solidFill>
                  <a:schemeClr val="bg1"/>
                </a:solidFill>
                <a:latin typeface="Corbel"/>
                <a:cs typeface="Calibri"/>
              </a:rPr>
              <a:t> left to right</a:t>
            </a:r>
          </a:p>
          <a:p>
            <a:pPr defTabSz="379476">
              <a:spcAft>
                <a:spcPts val="600"/>
              </a:spcAft>
            </a:pPr>
            <a:r>
              <a:rPr lang="en-US" sz="2000">
                <a:solidFill>
                  <a:schemeClr val="bg1"/>
                </a:solidFill>
                <a:latin typeface="Corbel"/>
                <a:cs typeface="Calibri"/>
              </a:rPr>
              <a:t>Ivan </a:t>
            </a:r>
            <a:r>
              <a:rPr lang="en-US" sz="2000" i="1" err="1">
                <a:solidFill>
                  <a:schemeClr val="bg1"/>
                </a:solidFill>
                <a:latin typeface="Corbel"/>
                <a:cs typeface="Calibri"/>
              </a:rPr>
              <a:t>Sheungching</a:t>
            </a:r>
            <a:r>
              <a:rPr lang="en-US" sz="2000" i="1">
                <a:solidFill>
                  <a:schemeClr val="bg1"/>
                </a:solidFill>
                <a:latin typeface="Corbel"/>
                <a:cs typeface="Calibri"/>
              </a:rPr>
              <a:t> </a:t>
            </a:r>
            <a:r>
              <a:rPr lang="en-US" sz="2000">
                <a:solidFill>
                  <a:schemeClr val="bg1"/>
                </a:solidFill>
                <a:latin typeface="Corbel"/>
                <a:cs typeface="Calibri"/>
              </a:rPr>
              <a:t>Chan</a:t>
            </a:r>
            <a:endParaRPr lang="en-US" sz="2000">
              <a:solidFill>
                <a:schemeClr val="bg1"/>
              </a:solidFill>
              <a:cs typeface="Calibri"/>
            </a:endParaRPr>
          </a:p>
          <a:p>
            <a:pPr defTabSz="379476">
              <a:spcAft>
                <a:spcPts val="600"/>
              </a:spcAft>
            </a:pPr>
            <a:r>
              <a:rPr lang="en-US" sz="2000" kern="1200">
                <a:solidFill>
                  <a:schemeClr val="bg1"/>
                </a:solidFill>
                <a:latin typeface="Corbel"/>
                <a:cs typeface="Calibri"/>
              </a:rPr>
              <a:t>Kia </a:t>
            </a:r>
            <a:r>
              <a:rPr lang="en-US" sz="2000" i="1" kern="1200">
                <a:solidFill>
                  <a:schemeClr val="bg1"/>
                </a:solidFill>
                <a:latin typeface="Corbel"/>
                <a:cs typeface="Calibri"/>
              </a:rPr>
              <a:t>Tabandeh </a:t>
            </a:r>
            <a:r>
              <a:rPr lang="en-US" sz="2000" kern="1200">
                <a:solidFill>
                  <a:schemeClr val="bg1"/>
                </a:solidFill>
                <a:latin typeface="Corbel"/>
                <a:cs typeface="Calibri"/>
              </a:rPr>
              <a:t>Tehrani</a:t>
            </a:r>
          </a:p>
          <a:p>
            <a:pPr defTabSz="379476">
              <a:spcAft>
                <a:spcPts val="600"/>
              </a:spcAft>
            </a:pPr>
            <a:endParaRPr lang="en-US" sz="2000">
              <a:solidFill>
                <a:schemeClr val="bg1"/>
              </a:solidFill>
              <a:latin typeface="Corbel"/>
              <a:cs typeface="Calibri"/>
            </a:endParaRPr>
          </a:p>
          <a:p>
            <a:pPr defTabSz="379476">
              <a:spcAft>
                <a:spcPts val="600"/>
              </a:spcAft>
            </a:pPr>
            <a:endParaRPr lang="en-US" sz="2000" kern="1200">
              <a:latin typeface="Corbel"/>
              <a:cs typeface="Calibri"/>
            </a:endParaRPr>
          </a:p>
          <a:p>
            <a:pPr defTabSz="379476">
              <a:spcAft>
                <a:spcPts val="600"/>
              </a:spcAft>
            </a:pPr>
            <a:endParaRPr lang="en-US" kern="1200">
              <a:latin typeface="Corbel"/>
              <a:cs typeface="Calibri"/>
            </a:endParaRPr>
          </a:p>
          <a:p>
            <a:pPr defTabSz="379476">
              <a:spcAft>
                <a:spcPts val="600"/>
              </a:spcAft>
            </a:pPr>
            <a:endParaRPr lang="en-US">
              <a:latin typeface="Corbel"/>
              <a:cs typeface="Calibri"/>
            </a:endParaRPr>
          </a:p>
          <a:p>
            <a:pPr defTabSz="379476">
              <a:spcAft>
                <a:spcPts val="600"/>
              </a:spcAft>
            </a:pPr>
            <a:endParaRPr lang="en-US" kern="1200">
              <a:latin typeface="Corbel"/>
              <a:cs typeface="Calibri"/>
            </a:endParaRPr>
          </a:p>
          <a:p>
            <a:pPr defTabSz="379476">
              <a:spcAft>
                <a:spcPts val="600"/>
              </a:spcAft>
            </a:pPr>
            <a:endParaRPr lang="en-US" kern="1200">
              <a:latin typeface="Corbel"/>
              <a:cs typeface="Calibri"/>
            </a:endParaRPr>
          </a:p>
          <a:p>
            <a:pPr>
              <a:spcAft>
                <a:spcPts val="600"/>
              </a:spcAft>
            </a:pPr>
            <a:endParaRPr lang="en-US">
              <a:cs typeface="Calibri"/>
            </a:endParaRPr>
          </a:p>
        </p:txBody>
      </p:sp>
      <p:sp>
        <p:nvSpPr>
          <p:cNvPr id="14" name="TextBox 13">
            <a:extLst>
              <a:ext uri="{FF2B5EF4-FFF2-40B4-BE49-F238E27FC236}">
                <a16:creationId xmlns:a16="http://schemas.microsoft.com/office/drawing/2014/main" id="{FA44FF2C-E47F-79CE-790F-304DB9EA1E17}"/>
              </a:ext>
            </a:extLst>
          </p:cNvPr>
          <p:cNvSpPr txBox="1"/>
          <p:nvPr/>
        </p:nvSpPr>
        <p:spPr>
          <a:xfrm>
            <a:off x="72619" y="144590"/>
            <a:ext cx="6142302" cy="34624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79476">
              <a:spcAft>
                <a:spcPts val="600"/>
              </a:spcAft>
            </a:pPr>
            <a:r>
              <a:rPr lang="en-US" sz="5400" b="1">
                <a:solidFill>
                  <a:schemeClr val="bg1"/>
                </a:solidFill>
                <a:latin typeface="Corbel"/>
                <a:cs typeface="Calibri"/>
              </a:rPr>
              <a:t>Brought to you by: </a:t>
            </a:r>
            <a:endParaRPr lang="en-US" sz="5400">
              <a:solidFill>
                <a:schemeClr val="bg1"/>
              </a:solidFill>
              <a:cs typeface="Calibri" panose="020F0502020204030204"/>
            </a:endParaRPr>
          </a:p>
          <a:p>
            <a:pPr defTabSz="379476">
              <a:spcAft>
                <a:spcPts val="600"/>
              </a:spcAft>
            </a:pPr>
            <a:endParaRPr lang="en-US" sz="2000">
              <a:solidFill>
                <a:schemeClr val="bg1"/>
              </a:solidFill>
              <a:latin typeface="Corbel"/>
              <a:cs typeface="Calibri"/>
            </a:endParaRPr>
          </a:p>
          <a:p>
            <a:pPr defTabSz="379476">
              <a:spcAft>
                <a:spcPts val="600"/>
              </a:spcAft>
            </a:pPr>
            <a:endParaRPr lang="en-US" sz="2000" kern="1200">
              <a:latin typeface="Corbel"/>
              <a:cs typeface="Calibri"/>
            </a:endParaRPr>
          </a:p>
          <a:p>
            <a:pPr defTabSz="379476">
              <a:spcAft>
                <a:spcPts val="600"/>
              </a:spcAft>
            </a:pPr>
            <a:endParaRPr lang="en-US" kern="1200">
              <a:latin typeface="Corbel"/>
              <a:cs typeface="Calibri"/>
            </a:endParaRPr>
          </a:p>
          <a:p>
            <a:pPr defTabSz="379476">
              <a:spcAft>
                <a:spcPts val="600"/>
              </a:spcAft>
            </a:pPr>
            <a:endParaRPr lang="en-US">
              <a:latin typeface="Corbel"/>
              <a:cs typeface="Calibri"/>
            </a:endParaRPr>
          </a:p>
          <a:p>
            <a:pPr defTabSz="379476">
              <a:spcAft>
                <a:spcPts val="600"/>
              </a:spcAft>
            </a:pPr>
            <a:endParaRPr lang="en-US" kern="1200">
              <a:latin typeface="Corbel"/>
              <a:cs typeface="Calibri"/>
            </a:endParaRPr>
          </a:p>
          <a:p>
            <a:pPr defTabSz="379476">
              <a:spcAft>
                <a:spcPts val="600"/>
              </a:spcAft>
            </a:pPr>
            <a:endParaRPr lang="en-US" kern="1200">
              <a:latin typeface="Corbel"/>
              <a:cs typeface="Calibri"/>
            </a:endParaRPr>
          </a:p>
          <a:p>
            <a:pPr>
              <a:spcAft>
                <a:spcPts val="600"/>
              </a:spcAft>
            </a:pPr>
            <a:endParaRPr lang="en-US">
              <a:cs typeface="Calibri"/>
            </a:endParaRPr>
          </a:p>
        </p:txBody>
      </p:sp>
    </p:spTree>
    <p:extLst>
      <p:ext uri="{BB962C8B-B14F-4D97-AF65-F5344CB8AC3E}">
        <p14:creationId xmlns:p14="http://schemas.microsoft.com/office/powerpoint/2010/main" val="211368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E31CF-5633-8EBC-E0EF-DA585602179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CHALLENGE WE HAVE CHOSEN</a:t>
            </a:r>
          </a:p>
        </p:txBody>
      </p:sp>
      <p:pic>
        <p:nvPicPr>
          <p:cNvPr id="4" name="Content Placeholder 3" descr="A close up of a text&#10;&#10;Description automatically generated">
            <a:extLst>
              <a:ext uri="{FF2B5EF4-FFF2-40B4-BE49-F238E27FC236}">
                <a16:creationId xmlns:a16="http://schemas.microsoft.com/office/drawing/2014/main" id="{42993D94-7B19-896A-E844-DE4DB2B1FFE3}"/>
              </a:ext>
            </a:extLst>
          </p:cNvPr>
          <p:cNvPicPr>
            <a:picLocks noGrp="1" noChangeAspect="1"/>
          </p:cNvPicPr>
          <p:nvPr>
            <p:ph idx="1"/>
          </p:nvPr>
        </p:nvPicPr>
        <p:blipFill rotWithShape="1">
          <a:blip r:embed="rId3"/>
          <a:srcRect r="30435" b="-48"/>
          <a:stretch/>
        </p:blipFill>
        <p:spPr>
          <a:xfrm>
            <a:off x="336209" y="1910990"/>
            <a:ext cx="11428741" cy="3998154"/>
          </a:xfrm>
          <a:prstGeom prst="rect">
            <a:avLst/>
          </a:prstGeom>
        </p:spPr>
      </p:pic>
      <p:cxnSp>
        <p:nvCxnSpPr>
          <p:cNvPr id="5" name="Straight Arrow Connector 4">
            <a:extLst>
              <a:ext uri="{FF2B5EF4-FFF2-40B4-BE49-F238E27FC236}">
                <a16:creationId xmlns:a16="http://schemas.microsoft.com/office/drawing/2014/main" id="{618183CE-72FB-9072-E02A-B613C56FDA78}"/>
              </a:ext>
            </a:extLst>
          </p:cNvPr>
          <p:cNvCxnSpPr/>
          <p:nvPr/>
        </p:nvCxnSpPr>
        <p:spPr>
          <a:xfrm flipV="1">
            <a:off x="4815349" y="5090650"/>
            <a:ext cx="6813753" cy="31954"/>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D7928AAD-FEDF-4D48-6BAE-17C6071827BD}"/>
              </a:ext>
            </a:extLst>
          </p:cNvPr>
          <p:cNvCxnSpPr>
            <a:cxnSpLocks/>
          </p:cNvCxnSpPr>
          <p:nvPr/>
        </p:nvCxnSpPr>
        <p:spPr>
          <a:xfrm>
            <a:off x="1079089" y="5405282"/>
            <a:ext cx="2979174" cy="17206"/>
          </a:xfrm>
          <a:prstGeom prst="straightConnector1">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3171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ar charging station&#10;&#10;Description automatically generated">
            <a:extLst>
              <a:ext uri="{FF2B5EF4-FFF2-40B4-BE49-F238E27FC236}">
                <a16:creationId xmlns:a16="http://schemas.microsoft.com/office/drawing/2014/main" id="{54711A0C-7F50-6463-6501-7044915AE809}"/>
              </a:ext>
            </a:extLst>
          </p:cNvPr>
          <p:cNvPicPr>
            <a:picLocks noChangeAspect="1"/>
          </p:cNvPicPr>
          <p:nvPr/>
        </p:nvPicPr>
        <p:blipFill rotWithShape="1">
          <a:blip r:embed="rId3">
            <a:alphaModFix amt="35000"/>
          </a:blip>
          <a:srcRect t="7262" b="8469"/>
          <a:stretch/>
        </p:blipFill>
        <p:spPr>
          <a:xfrm>
            <a:off x="20" y="1"/>
            <a:ext cx="12191980" cy="6857999"/>
          </a:xfrm>
          <a:prstGeom prst="rect">
            <a:avLst/>
          </a:prstGeom>
        </p:spPr>
      </p:pic>
      <p:sp>
        <p:nvSpPr>
          <p:cNvPr id="2" name="Title 1">
            <a:extLst>
              <a:ext uri="{FF2B5EF4-FFF2-40B4-BE49-F238E27FC236}">
                <a16:creationId xmlns:a16="http://schemas.microsoft.com/office/drawing/2014/main" id="{9B85076A-9D71-CB5B-F3B4-632AF247145E}"/>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b="1">
                <a:solidFill>
                  <a:srgbClr val="FFFFFF"/>
                </a:solidFill>
                <a:cs typeface="Calibri Light"/>
              </a:rPr>
              <a:t>CHALLENGES</a:t>
            </a:r>
          </a:p>
        </p:txBody>
      </p:sp>
      <p:sp>
        <p:nvSpPr>
          <p:cNvPr id="3" name="Content Placeholder 2">
            <a:extLst>
              <a:ext uri="{FF2B5EF4-FFF2-40B4-BE49-F238E27FC236}">
                <a16:creationId xmlns:a16="http://schemas.microsoft.com/office/drawing/2014/main" id="{6BFB5E5C-7FBC-0A8E-0351-25C32BE2AE65}"/>
              </a:ext>
            </a:extLst>
          </p:cNvPr>
          <p:cNvSpPr>
            <a:spLocks noGrp="1"/>
          </p:cNvSpPr>
          <p:nvPr>
            <p:ph idx="1"/>
          </p:nvPr>
        </p:nvSpPr>
        <p:spPr>
          <a:xfrm>
            <a:off x="903890" y="3756900"/>
            <a:ext cx="4840014" cy="4351338"/>
          </a:xfrm>
        </p:spPr>
        <p:txBody>
          <a:bodyPr vert="horz" lIns="91440" tIns="45720" rIns="91440" bIns="45720" rtlCol="0" anchor="t">
            <a:normAutofit/>
          </a:bodyPr>
          <a:lstStyle/>
          <a:p>
            <a:pPr marL="0" indent="0">
              <a:buNone/>
            </a:pPr>
            <a:r>
              <a:rPr lang="en-US">
                <a:solidFill>
                  <a:srgbClr val="FFFFFF"/>
                </a:solidFill>
              </a:rPr>
              <a:t>How can we plan a distribution network of 180 EV charging stations throughout ACT by 2025?</a:t>
            </a:r>
            <a:endParaRPr lang="en-US">
              <a:cs typeface="Calibri" panose="020F0502020204030204"/>
            </a:endParaRPr>
          </a:p>
          <a:p>
            <a:pPr marL="0" indent="0">
              <a:buNone/>
            </a:pPr>
            <a:endParaRPr lang="en-US">
              <a:solidFill>
                <a:srgbClr val="FFFFFF"/>
              </a:solidFill>
              <a:cs typeface="Calibri"/>
            </a:endParaRPr>
          </a:p>
        </p:txBody>
      </p:sp>
      <p:sp>
        <p:nvSpPr>
          <p:cNvPr id="5" name="TextBox 4">
            <a:extLst>
              <a:ext uri="{FF2B5EF4-FFF2-40B4-BE49-F238E27FC236}">
                <a16:creationId xmlns:a16="http://schemas.microsoft.com/office/drawing/2014/main" id="{D79847FF-76BC-4F1F-FB81-4DAE23ECF03C}"/>
              </a:ext>
            </a:extLst>
          </p:cNvPr>
          <p:cNvSpPr txBox="1"/>
          <p:nvPr/>
        </p:nvSpPr>
        <p:spPr>
          <a:xfrm>
            <a:off x="2437086" y="2180896"/>
            <a:ext cx="3507827"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cs typeface="Calibri"/>
              </a:rPr>
              <a:t>1</a:t>
            </a:r>
          </a:p>
          <a:p>
            <a:endParaRPr lang="en-US" sz="6000">
              <a:cs typeface="Calibri"/>
            </a:endParaRPr>
          </a:p>
        </p:txBody>
      </p:sp>
      <p:sp>
        <p:nvSpPr>
          <p:cNvPr id="7" name="TextBox 6">
            <a:extLst>
              <a:ext uri="{FF2B5EF4-FFF2-40B4-BE49-F238E27FC236}">
                <a16:creationId xmlns:a16="http://schemas.microsoft.com/office/drawing/2014/main" id="{2E2FB7A9-F7F4-F76E-538C-BC3936476663}"/>
              </a:ext>
            </a:extLst>
          </p:cNvPr>
          <p:cNvSpPr txBox="1"/>
          <p:nvPr/>
        </p:nvSpPr>
        <p:spPr>
          <a:xfrm>
            <a:off x="7757947" y="2180895"/>
            <a:ext cx="3507827"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cs typeface="Calibri"/>
              </a:rPr>
              <a:t>2</a:t>
            </a:r>
          </a:p>
          <a:p>
            <a:endParaRPr lang="en-US" sz="6000">
              <a:cs typeface="Calibri"/>
            </a:endParaRPr>
          </a:p>
        </p:txBody>
      </p:sp>
      <p:sp>
        <p:nvSpPr>
          <p:cNvPr id="8" name="TextBox 7">
            <a:extLst>
              <a:ext uri="{FF2B5EF4-FFF2-40B4-BE49-F238E27FC236}">
                <a16:creationId xmlns:a16="http://schemas.microsoft.com/office/drawing/2014/main" id="{E6174C57-5311-98C1-6E6C-A613A3AAEEDB}"/>
              </a:ext>
            </a:extLst>
          </p:cNvPr>
          <p:cNvSpPr txBox="1"/>
          <p:nvPr/>
        </p:nvSpPr>
        <p:spPr>
          <a:xfrm>
            <a:off x="6511159" y="3699641"/>
            <a:ext cx="380737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Lack of past and current data collection   </a:t>
            </a:r>
            <a:endParaRPr lang="en-US"/>
          </a:p>
        </p:txBody>
      </p:sp>
    </p:spTree>
    <p:extLst>
      <p:ext uri="{BB962C8B-B14F-4D97-AF65-F5344CB8AC3E}">
        <p14:creationId xmlns:p14="http://schemas.microsoft.com/office/powerpoint/2010/main" val="217272960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 charging with solar panels&#10;&#10;Description automatically generated">
            <a:extLst>
              <a:ext uri="{FF2B5EF4-FFF2-40B4-BE49-F238E27FC236}">
                <a16:creationId xmlns:a16="http://schemas.microsoft.com/office/drawing/2014/main" id="{B5B309CA-46E0-B060-28D8-742178F10D90}"/>
              </a:ext>
            </a:extLst>
          </p:cNvPr>
          <p:cNvPicPr>
            <a:picLocks noChangeAspect="1"/>
          </p:cNvPicPr>
          <p:nvPr/>
        </p:nvPicPr>
        <p:blipFill rotWithShape="1">
          <a:blip r:embed="rId3">
            <a:alphaModFix amt="40000"/>
          </a:blip>
          <a:srcRect t="9997" b="1768"/>
          <a:stretch/>
        </p:blipFill>
        <p:spPr>
          <a:xfrm>
            <a:off x="20" y="10"/>
            <a:ext cx="12191980" cy="6857990"/>
          </a:xfrm>
          <a:prstGeom prst="rect">
            <a:avLst/>
          </a:prstGeom>
        </p:spPr>
      </p:pic>
      <p:sp>
        <p:nvSpPr>
          <p:cNvPr id="2" name="Title 1">
            <a:extLst>
              <a:ext uri="{FF2B5EF4-FFF2-40B4-BE49-F238E27FC236}">
                <a16:creationId xmlns:a16="http://schemas.microsoft.com/office/drawing/2014/main" id="{D25E00BB-56EB-42FA-5414-EF3A796B0A47}"/>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b="1">
                <a:solidFill>
                  <a:schemeClr val="bg1"/>
                </a:solidFill>
              </a:rPr>
              <a:t>WHY?</a:t>
            </a:r>
            <a:endParaRPr lang="en-US" sz="5000" b="1">
              <a:solidFill>
                <a:schemeClr val="bg1"/>
              </a:solidFill>
              <a:cs typeface="Calibri Light"/>
            </a:endParaRP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9EAE0E6-AAA1-F450-9FD7-C5978900CBA5}"/>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2000">
                <a:solidFill>
                  <a:schemeClr val="bg1"/>
                </a:solidFill>
              </a:rPr>
              <a:t>Preparation for EV community growth </a:t>
            </a:r>
          </a:p>
          <a:p>
            <a:pPr marL="285750" indent="-228600" defTabSz="914400">
              <a:lnSpc>
                <a:spcPct val="90000"/>
              </a:lnSpc>
              <a:spcAft>
                <a:spcPts val="600"/>
              </a:spcAft>
              <a:buFont typeface="Arial" panose="020B0604020202020204" pitchFamily="34" charset="0"/>
              <a:buChar char="•"/>
            </a:pPr>
            <a:r>
              <a:rPr lang="en-US" sz="2000">
                <a:solidFill>
                  <a:schemeClr val="bg1"/>
                </a:solidFill>
              </a:rPr>
              <a:t>Educating EV users </a:t>
            </a:r>
            <a:endParaRPr lang="en-US" sz="2000">
              <a:solidFill>
                <a:schemeClr val="bg1"/>
              </a:solidFill>
              <a:cs typeface="Calibri"/>
            </a:endParaRPr>
          </a:p>
          <a:p>
            <a:pPr marL="285750" indent="-228600" defTabSz="914400">
              <a:lnSpc>
                <a:spcPct val="90000"/>
              </a:lnSpc>
              <a:spcAft>
                <a:spcPts val="600"/>
              </a:spcAft>
              <a:buFont typeface="Arial" panose="020B0604020202020204" pitchFamily="34" charset="0"/>
              <a:buChar char="•"/>
            </a:pPr>
            <a:r>
              <a:rPr lang="en-US" sz="2000">
                <a:solidFill>
                  <a:schemeClr val="bg1"/>
                </a:solidFill>
                <a:cs typeface="Calibri"/>
              </a:rPr>
              <a:t>Providing a better EV experience </a:t>
            </a:r>
          </a:p>
        </p:txBody>
      </p:sp>
    </p:spTree>
    <p:extLst>
      <p:ext uri="{BB962C8B-B14F-4D97-AF65-F5344CB8AC3E}">
        <p14:creationId xmlns:p14="http://schemas.microsoft.com/office/powerpoint/2010/main" val="27835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3AED5-DD1E-9832-78EF-62E259A5C58C}"/>
              </a:ext>
            </a:extLst>
          </p:cNvPr>
          <p:cNvSpPr>
            <a:spLocks noGrp="1"/>
          </p:cNvSpPr>
          <p:nvPr>
            <p:ph type="title"/>
          </p:nvPr>
        </p:nvSpPr>
        <p:spPr>
          <a:xfrm>
            <a:off x="838200" y="557188"/>
            <a:ext cx="10515600" cy="1133499"/>
          </a:xfrm>
        </p:spPr>
        <p:txBody>
          <a:bodyPr>
            <a:normAutofit/>
          </a:bodyPr>
          <a:lstStyle/>
          <a:p>
            <a:pPr algn="ctr"/>
            <a:r>
              <a:rPr lang="en-GB" sz="5200"/>
              <a:t>OUR SOLUTIONS</a:t>
            </a:r>
            <a:endParaRPr lang="en-AU" sz="5200"/>
          </a:p>
        </p:txBody>
      </p:sp>
      <p:graphicFrame>
        <p:nvGraphicFramePr>
          <p:cNvPr id="5" name="Content Placeholder 2">
            <a:extLst>
              <a:ext uri="{FF2B5EF4-FFF2-40B4-BE49-F238E27FC236}">
                <a16:creationId xmlns:a16="http://schemas.microsoft.com/office/drawing/2014/main" id="{C30274E0-F12F-39B6-C60F-19DFCF8094B3}"/>
              </a:ext>
            </a:extLst>
          </p:cNvPr>
          <p:cNvGraphicFramePr>
            <a:graphicFrameLocks noGrp="1"/>
          </p:cNvGraphicFramePr>
          <p:nvPr>
            <p:ph idx="1"/>
            <p:extLst>
              <p:ext uri="{D42A27DB-BD31-4B8C-83A1-F6EECF244321}">
                <p14:modId xmlns:p14="http://schemas.microsoft.com/office/powerpoint/2010/main" val="389900125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747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89A764B-5C93-FC92-8CB5-932E63237EEA}"/>
              </a:ext>
            </a:extLst>
          </p:cNvPr>
          <p:cNvPicPr>
            <a:picLocks noChangeAspect="1"/>
          </p:cNvPicPr>
          <p:nvPr/>
        </p:nvPicPr>
        <p:blipFill rotWithShape="1">
          <a:blip r:embed="rId3">
            <a:duotone>
              <a:schemeClr val="bg2">
                <a:shade val="45000"/>
                <a:satMod val="135000"/>
              </a:schemeClr>
              <a:prstClr val="white"/>
            </a:duotone>
          </a:blip>
          <a:srcRect l="3565" t="7377" r="-2" b="2227"/>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048BC-1F4B-EEC1-8BDE-86A43EB418E0}"/>
              </a:ext>
            </a:extLst>
          </p:cNvPr>
          <p:cNvSpPr>
            <a:spLocks noGrp="1"/>
          </p:cNvSpPr>
          <p:nvPr>
            <p:ph type="title"/>
          </p:nvPr>
        </p:nvSpPr>
        <p:spPr>
          <a:xfrm>
            <a:off x="838200" y="365125"/>
            <a:ext cx="10515600" cy="1325563"/>
          </a:xfrm>
        </p:spPr>
        <p:txBody>
          <a:bodyPr>
            <a:normAutofit/>
          </a:bodyPr>
          <a:lstStyle/>
          <a:p>
            <a:r>
              <a:rPr lang="en-US">
                <a:cs typeface="Calibri Light"/>
              </a:rPr>
              <a:t>EV Charging Station Sites Criteria </a:t>
            </a:r>
            <a:endParaRPr lang="en-US"/>
          </a:p>
        </p:txBody>
      </p:sp>
      <p:graphicFrame>
        <p:nvGraphicFramePr>
          <p:cNvPr id="33" name="Content Placeholder 5">
            <a:extLst>
              <a:ext uri="{FF2B5EF4-FFF2-40B4-BE49-F238E27FC236}">
                <a16:creationId xmlns:a16="http://schemas.microsoft.com/office/drawing/2014/main" id="{4B2DED50-A53E-457B-EB0E-8CB70B2269B4}"/>
              </a:ext>
            </a:extLst>
          </p:cNvPr>
          <p:cNvGraphicFramePr>
            <a:graphicFrameLocks noGrp="1"/>
          </p:cNvGraphicFramePr>
          <p:nvPr>
            <p:ph idx="1"/>
            <p:extLst>
              <p:ext uri="{D42A27DB-BD31-4B8C-83A1-F6EECF244321}">
                <p14:modId xmlns:p14="http://schemas.microsoft.com/office/powerpoint/2010/main" val="3196285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736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6DDD31-CF49-2EAD-C806-0C14A26252EA}"/>
              </a:ext>
            </a:extLst>
          </p:cNvPr>
          <p:cNvSpPr>
            <a:spLocks noGrp="1"/>
          </p:cNvSpPr>
          <p:nvPr>
            <p:ph type="title"/>
          </p:nvPr>
        </p:nvSpPr>
        <p:spPr>
          <a:xfrm>
            <a:off x="1051560" y="4329321"/>
            <a:ext cx="3657600" cy="1645920"/>
          </a:xfrm>
        </p:spPr>
        <p:txBody>
          <a:bodyPr vert="horz" lIns="91440" tIns="45720" rIns="91440" bIns="45720" rtlCol="0" anchor="ctr">
            <a:normAutofit/>
          </a:bodyPr>
          <a:lstStyle/>
          <a:p>
            <a:r>
              <a:rPr lang="en-US" sz="3200"/>
              <a:t>EV Registration Map </a:t>
            </a:r>
          </a:p>
        </p:txBody>
      </p:sp>
      <p:pic>
        <p:nvPicPr>
          <p:cNvPr id="8" name="Picture 7" descr="A map of a region&#10;&#10;Description automatically generated">
            <a:extLst>
              <a:ext uri="{FF2B5EF4-FFF2-40B4-BE49-F238E27FC236}">
                <a16:creationId xmlns:a16="http://schemas.microsoft.com/office/drawing/2014/main" id="{64C798AE-E8AC-587D-2224-D31DA56D3BB5}"/>
              </a:ext>
            </a:extLst>
          </p:cNvPr>
          <p:cNvPicPr>
            <a:picLocks noChangeAspect="1"/>
          </p:cNvPicPr>
          <p:nvPr/>
        </p:nvPicPr>
        <p:blipFill>
          <a:blip r:embed="rId3"/>
          <a:stretch>
            <a:fillRect/>
          </a:stretch>
        </p:blipFill>
        <p:spPr>
          <a:xfrm>
            <a:off x="8306245" y="361910"/>
            <a:ext cx="3213864" cy="3483864"/>
          </a:xfrm>
          <a:prstGeom prst="rect">
            <a:avLst/>
          </a:prstGeom>
        </p:spPr>
      </p:pic>
      <p:pic>
        <p:nvPicPr>
          <p:cNvPr id="4" name="Picture 3" descr="A table of numbers with numbers&#10;&#10;Description automatically generated">
            <a:extLst>
              <a:ext uri="{FF2B5EF4-FFF2-40B4-BE49-F238E27FC236}">
                <a16:creationId xmlns:a16="http://schemas.microsoft.com/office/drawing/2014/main" id="{4C7FB270-0B74-A9F5-00B6-894F14A8C21C}"/>
              </a:ext>
            </a:extLst>
          </p:cNvPr>
          <p:cNvPicPr>
            <a:picLocks noChangeAspect="1"/>
          </p:cNvPicPr>
          <p:nvPr/>
        </p:nvPicPr>
        <p:blipFill>
          <a:blip r:embed="rId4"/>
          <a:stretch>
            <a:fillRect/>
          </a:stretch>
        </p:blipFill>
        <p:spPr>
          <a:xfrm>
            <a:off x="90598" y="1364356"/>
            <a:ext cx="6321846" cy="1740042"/>
          </a:xfrm>
          <a:prstGeom prst="rect">
            <a:avLst/>
          </a:prstGeom>
        </p:spPr>
      </p:pic>
      <p:sp>
        <p:nvSpPr>
          <p:cNvPr id="31" name="Rectangle 3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5CAC05-3B00-A782-F36A-FF4EF6B96DF3}"/>
              </a:ext>
            </a:extLst>
          </p:cNvPr>
          <p:cNvSpPr txBox="1"/>
          <p:nvPr/>
        </p:nvSpPr>
        <p:spPr>
          <a:xfrm>
            <a:off x="5250106" y="4329321"/>
            <a:ext cx="6106742"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a:t>Source provided by GovHack Challenge:</a:t>
            </a:r>
          </a:p>
          <a:p>
            <a:pPr indent="-228600" defTabSz="914400">
              <a:lnSpc>
                <a:spcPct val="90000"/>
              </a:lnSpc>
              <a:spcAft>
                <a:spcPts val="600"/>
              </a:spcAft>
              <a:buFont typeface="Arial" panose="020B0604020202020204" pitchFamily="34" charset="0"/>
              <a:buChar char="•"/>
            </a:pPr>
            <a:r>
              <a:rPr lang="en-US"/>
              <a:t>Data Set 2: </a:t>
            </a:r>
            <a:r>
              <a:rPr lang="en-US" b="1"/>
              <a:t>Electric Vehicles Registration Number (ACT Government)</a:t>
            </a:r>
            <a:endParaRPr lang="en-US"/>
          </a:p>
        </p:txBody>
      </p:sp>
      <p:cxnSp>
        <p:nvCxnSpPr>
          <p:cNvPr id="9" name="Straight Arrow Connector 8">
            <a:extLst>
              <a:ext uri="{FF2B5EF4-FFF2-40B4-BE49-F238E27FC236}">
                <a16:creationId xmlns:a16="http://schemas.microsoft.com/office/drawing/2014/main" id="{981FEA41-FF13-9661-7E72-421CF5E7B760}"/>
              </a:ext>
            </a:extLst>
          </p:cNvPr>
          <p:cNvCxnSpPr/>
          <p:nvPr/>
        </p:nvCxnSpPr>
        <p:spPr>
          <a:xfrm>
            <a:off x="6597446" y="2234379"/>
            <a:ext cx="1270820" cy="1720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DFDAF52F-AF5C-E743-C406-FD68DCFC07BF}"/>
              </a:ext>
            </a:extLst>
          </p:cNvPr>
          <p:cNvSpPr txBox="1"/>
          <p:nvPr/>
        </p:nvSpPr>
        <p:spPr>
          <a:xfrm>
            <a:off x="3274143" y="6334433"/>
            <a:ext cx="880232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695D46"/>
                </a:solidFill>
                <a:latin typeface="Open Sans"/>
                <a:ea typeface="Open Sans"/>
                <a:cs typeface="Open Sans"/>
              </a:rPr>
              <a:t>Provided by the </a:t>
            </a:r>
            <a:r>
              <a:rPr lang="en-US" sz="1100" err="1">
                <a:solidFill>
                  <a:srgbClr val="695D46"/>
                </a:solidFill>
                <a:latin typeface="Open Sans"/>
                <a:ea typeface="Open Sans"/>
                <a:cs typeface="Open Sans"/>
              </a:rPr>
              <a:t>GovHack</a:t>
            </a:r>
            <a:r>
              <a:rPr lang="en-US" sz="1100">
                <a:solidFill>
                  <a:srgbClr val="695D46"/>
                </a:solidFill>
                <a:latin typeface="Open Sans"/>
                <a:ea typeface="Open Sans"/>
                <a:cs typeface="Open Sans"/>
              </a:rPr>
              <a:t> </a:t>
            </a:r>
            <a:r>
              <a:rPr lang="en-US" sz="1100" err="1">
                <a:solidFill>
                  <a:srgbClr val="695D46"/>
                </a:solidFill>
                <a:latin typeface="Open Sans"/>
                <a:ea typeface="Open Sans"/>
                <a:cs typeface="Open Sans"/>
              </a:rPr>
              <a:t>Challenge:Electric</a:t>
            </a:r>
            <a:r>
              <a:rPr lang="en-US" sz="1100">
                <a:solidFill>
                  <a:srgbClr val="695D46"/>
                </a:solidFill>
                <a:latin typeface="Open Sans"/>
                <a:ea typeface="Open Sans"/>
                <a:cs typeface="Open Sans"/>
              </a:rPr>
              <a:t> Vehicles Registration Number</a:t>
            </a:r>
            <a:endParaRPr lang="en-US">
              <a:solidFill>
                <a:srgbClr val="000000"/>
              </a:solidFill>
              <a:latin typeface="Calibri" panose="020F0502020204030204"/>
              <a:ea typeface="Open Sans"/>
              <a:cs typeface="Calibri" panose="020F0502020204030204"/>
            </a:endParaRPr>
          </a:p>
          <a:p>
            <a:r>
              <a:rPr lang="en-US" sz="1100">
                <a:solidFill>
                  <a:srgbClr val="695D46"/>
                </a:solidFill>
                <a:latin typeface="Open Sans"/>
                <a:ea typeface="Open Sans"/>
                <a:cs typeface="Open Sans"/>
              </a:rPr>
              <a:t>(</a:t>
            </a:r>
            <a:r>
              <a:rPr lang="en-US" sz="1100">
                <a:solidFill>
                  <a:srgbClr val="1155CC"/>
                </a:solidFill>
                <a:latin typeface="Open Sans"/>
                <a:ea typeface="Open Sans"/>
                <a:cs typeface="Open Sans"/>
                <a:hlinkClick r:id="rId5"/>
              </a:rPr>
              <a:t>https://actmapi-actgov.opendata.arcgis.com/datasets/ACTGOV::electric-vehicles-registration-number/about</a:t>
            </a:r>
            <a:r>
              <a:rPr lang="en-US" sz="1100">
                <a:solidFill>
                  <a:srgbClr val="695D46"/>
                </a:solidFill>
                <a:latin typeface="Open Sans"/>
                <a:ea typeface="Open Sans"/>
                <a:cs typeface="Open Sans"/>
              </a:rPr>
              <a:t>)</a:t>
            </a:r>
            <a:endParaRPr lang="en-US">
              <a:solidFill>
                <a:srgbClr val="000000"/>
              </a:solidFill>
              <a:latin typeface="Calibri" panose="020F0502020204030204"/>
              <a:ea typeface="Open Sans"/>
              <a:cs typeface="Calibri"/>
            </a:endParaRPr>
          </a:p>
          <a:p>
            <a:endParaRPr lang="en-US" sz="1100">
              <a:solidFill>
                <a:srgbClr val="695D46"/>
              </a:solidFill>
              <a:latin typeface="Open Sans"/>
              <a:ea typeface="Open Sans"/>
              <a:cs typeface="Open Sans"/>
            </a:endParaRPr>
          </a:p>
        </p:txBody>
      </p:sp>
    </p:spTree>
    <p:extLst>
      <p:ext uri="{BB962C8B-B14F-4D97-AF65-F5344CB8AC3E}">
        <p14:creationId xmlns:p14="http://schemas.microsoft.com/office/powerpoint/2010/main" val="30295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DDD31-CF49-2EAD-C806-0C14A26252E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Park &amp; Ride Map </a:t>
            </a:r>
          </a:p>
        </p:txBody>
      </p:sp>
      <p:sp>
        <p:nvSpPr>
          <p:cNvPr id="4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75CB6D61-9B90-3A4D-16F2-4D16EACBE22C}"/>
              </a:ext>
            </a:extLst>
          </p:cNvPr>
          <p:cNvPicPr>
            <a:picLocks noChangeAspect="1"/>
          </p:cNvPicPr>
          <p:nvPr/>
        </p:nvPicPr>
        <p:blipFill>
          <a:blip r:embed="rId3"/>
          <a:stretch>
            <a:fillRect/>
          </a:stretch>
        </p:blipFill>
        <p:spPr>
          <a:xfrm>
            <a:off x="1008178" y="2101842"/>
            <a:ext cx="3181173" cy="4527558"/>
          </a:xfrm>
          <a:prstGeom prst="rect">
            <a:avLst/>
          </a:prstGeom>
        </p:spPr>
      </p:pic>
      <p:pic>
        <p:nvPicPr>
          <p:cNvPr id="6" name="Picture 5" descr="A map of a city&#10;&#10;Description automatically generated">
            <a:extLst>
              <a:ext uri="{FF2B5EF4-FFF2-40B4-BE49-F238E27FC236}">
                <a16:creationId xmlns:a16="http://schemas.microsoft.com/office/drawing/2014/main" id="{1368E809-E607-E563-F93C-353404FCA60C}"/>
              </a:ext>
            </a:extLst>
          </p:cNvPr>
          <p:cNvPicPr>
            <a:picLocks noChangeAspect="1"/>
          </p:cNvPicPr>
          <p:nvPr/>
        </p:nvPicPr>
        <p:blipFill>
          <a:blip r:embed="rId4"/>
          <a:stretch>
            <a:fillRect/>
          </a:stretch>
        </p:blipFill>
        <p:spPr>
          <a:xfrm>
            <a:off x="7058491" y="2273907"/>
            <a:ext cx="4412006" cy="3974493"/>
          </a:xfrm>
          <a:prstGeom prst="rect">
            <a:avLst/>
          </a:prstGeom>
        </p:spPr>
      </p:pic>
      <p:cxnSp>
        <p:nvCxnSpPr>
          <p:cNvPr id="9" name="Straight Arrow Connector 8">
            <a:extLst>
              <a:ext uri="{FF2B5EF4-FFF2-40B4-BE49-F238E27FC236}">
                <a16:creationId xmlns:a16="http://schemas.microsoft.com/office/drawing/2014/main" id="{37D0F158-8B12-CEC0-6AEE-11733B9B500A}"/>
              </a:ext>
            </a:extLst>
          </p:cNvPr>
          <p:cNvCxnSpPr/>
          <p:nvPr/>
        </p:nvCxnSpPr>
        <p:spPr>
          <a:xfrm>
            <a:off x="5147188" y="4360605"/>
            <a:ext cx="1270820" cy="1720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953E338D-02D5-780A-DA8D-84075C3F4BBC}"/>
              </a:ext>
            </a:extLst>
          </p:cNvPr>
          <p:cNvSpPr txBox="1"/>
          <p:nvPr/>
        </p:nvSpPr>
        <p:spPr>
          <a:xfrm>
            <a:off x="3274143" y="6334433"/>
            <a:ext cx="880232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695D46"/>
                </a:solidFill>
                <a:latin typeface="Open Sans"/>
                <a:ea typeface="Open Sans"/>
                <a:cs typeface="Open Sans"/>
              </a:rPr>
              <a:t>Source: plugshare.com </a:t>
            </a:r>
            <a:r>
              <a:rPr lang="en-US" sz="1100" i="1">
                <a:solidFill>
                  <a:srgbClr val="695D46"/>
                </a:solidFill>
                <a:latin typeface="Open Sans"/>
                <a:ea typeface="Open Sans"/>
                <a:cs typeface="Open Sans"/>
              </a:rPr>
              <a:t>(Shows location of current EV charging stations)</a:t>
            </a:r>
            <a:endParaRPr lang="en-US"/>
          </a:p>
          <a:p>
            <a:r>
              <a:rPr lang="en-US" sz="1100">
                <a:solidFill>
                  <a:srgbClr val="695D46"/>
                </a:solidFill>
                <a:latin typeface="Open Sans"/>
                <a:ea typeface="Open Sans"/>
                <a:cs typeface="Open Sans"/>
              </a:rPr>
              <a:t>(</a:t>
            </a:r>
            <a:r>
              <a:rPr lang="en-US" sz="1100">
                <a:solidFill>
                  <a:srgbClr val="1155CC"/>
                </a:solidFill>
                <a:latin typeface="Open Sans"/>
                <a:ea typeface="Open Sans"/>
                <a:cs typeface="Open Sans"/>
                <a:hlinkClick r:id="rId5"/>
              </a:rPr>
              <a:t>https://actmapi-actgov.opendata.arcgis.com/datasets/ACTGOV::electric-vehicles-registration-number/about</a:t>
            </a:r>
            <a:r>
              <a:rPr lang="en-US" sz="1100">
                <a:solidFill>
                  <a:srgbClr val="695D46"/>
                </a:solidFill>
                <a:latin typeface="Open Sans"/>
                <a:ea typeface="Open Sans"/>
                <a:cs typeface="Open Sans"/>
              </a:rPr>
              <a:t>)</a:t>
            </a:r>
            <a:endParaRPr lang="en-US">
              <a:solidFill>
                <a:srgbClr val="000000"/>
              </a:solidFill>
              <a:latin typeface="Calibri" panose="020F0502020204030204"/>
              <a:ea typeface="Open Sans"/>
              <a:cs typeface="Calibri"/>
            </a:endParaRPr>
          </a:p>
          <a:p>
            <a:endParaRPr lang="en-US" sz="1100">
              <a:solidFill>
                <a:srgbClr val="695D46"/>
              </a:solidFill>
              <a:latin typeface="Open Sans"/>
              <a:ea typeface="Open Sans"/>
              <a:cs typeface="Open Sans"/>
            </a:endParaRPr>
          </a:p>
        </p:txBody>
      </p:sp>
    </p:spTree>
    <p:extLst>
      <p:ext uri="{BB962C8B-B14F-4D97-AF65-F5344CB8AC3E}">
        <p14:creationId xmlns:p14="http://schemas.microsoft.com/office/powerpoint/2010/main" val="2257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1A5C8-0634-B077-331E-3BE6BB80D17D}"/>
              </a:ext>
            </a:extLst>
          </p:cNvPr>
          <p:cNvSpPr>
            <a:spLocks noGrp="1"/>
          </p:cNvSpPr>
          <p:nvPr>
            <p:ph type="title"/>
          </p:nvPr>
        </p:nvSpPr>
        <p:spPr>
          <a:xfrm>
            <a:off x="469373" y="3334117"/>
            <a:ext cx="3429000" cy="1719072"/>
          </a:xfrm>
        </p:spPr>
        <p:txBody>
          <a:bodyPr anchor="b">
            <a:normAutofit/>
          </a:bodyPr>
          <a:lstStyle/>
          <a:p>
            <a:br>
              <a:rPr lang="en-GB" sz="2600"/>
            </a:br>
            <a:endParaRPr lang="en-AU" sz="26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a large area with many colored areas&#10;&#10;Description automatically generated with medium confidence">
            <a:extLst>
              <a:ext uri="{FF2B5EF4-FFF2-40B4-BE49-F238E27FC236}">
                <a16:creationId xmlns:a16="http://schemas.microsoft.com/office/drawing/2014/main" id="{B29E9A6F-8E79-AA93-4532-821F52856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05"/>
            <a:ext cx="8602133" cy="6881705"/>
          </a:xfrm>
          <a:prstGeom prst="rect">
            <a:avLst/>
          </a:prstGeom>
        </p:spPr>
      </p:pic>
      <p:sp>
        <p:nvSpPr>
          <p:cNvPr id="3" name="TextBox 2">
            <a:extLst>
              <a:ext uri="{FF2B5EF4-FFF2-40B4-BE49-F238E27FC236}">
                <a16:creationId xmlns:a16="http://schemas.microsoft.com/office/drawing/2014/main" id="{E9F2684B-BBA7-9CC8-18B8-0B3482EF9D69}"/>
              </a:ext>
            </a:extLst>
          </p:cNvPr>
          <p:cNvSpPr txBox="1"/>
          <p:nvPr/>
        </p:nvSpPr>
        <p:spPr>
          <a:xfrm>
            <a:off x="71297" y="3333192"/>
            <a:ext cx="2343929" cy="26161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Calibri"/>
              </a:rPr>
              <a:t>Source: ACT Government</a:t>
            </a:r>
          </a:p>
        </p:txBody>
      </p:sp>
    </p:spTree>
    <p:extLst>
      <p:ext uri="{BB962C8B-B14F-4D97-AF65-F5344CB8AC3E}">
        <p14:creationId xmlns:p14="http://schemas.microsoft.com/office/powerpoint/2010/main" val="32703806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Application>Microsoft Office PowerPoint</Application>
  <PresentationFormat>Widescreen</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THE CHALLENGE WE HAVE CHOSEN</vt:lpstr>
      <vt:lpstr>CHALLENGES</vt:lpstr>
      <vt:lpstr>WHY?</vt:lpstr>
      <vt:lpstr>OUR SOLUTIONS</vt:lpstr>
      <vt:lpstr>EV Charging Station Sites Criteria </vt:lpstr>
      <vt:lpstr>EV Registration Map </vt:lpstr>
      <vt:lpstr>Park &amp; Ride Map </vt:lpstr>
      <vt:lpstr> </vt:lpstr>
      <vt:lpstr>Example of high demand areas</vt:lpstr>
      <vt:lpstr>Pain points with the current solution </vt:lpstr>
      <vt:lpstr>PowerPoint Presentation</vt:lpstr>
      <vt:lpstr>Data to be collected from App</vt:lpstr>
      <vt:lpstr>TIMELINE</vt:lpstr>
      <vt:lpstr>FUTURE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 Husan - arahy008</dc:creator>
  <cp:revision>2</cp:revision>
  <dcterms:created xsi:type="dcterms:W3CDTF">2023-08-20T02:19:04Z</dcterms:created>
  <dcterms:modified xsi:type="dcterms:W3CDTF">2023-08-20T06:43:51Z</dcterms:modified>
</cp:coreProperties>
</file>